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8" r:id="rId6"/>
    <p:sldId id="259" r:id="rId7"/>
    <p:sldId id="306" r:id="rId8"/>
    <p:sldId id="257" r:id="rId9"/>
    <p:sldId id="295" r:id="rId10"/>
    <p:sldId id="267" r:id="rId11"/>
    <p:sldId id="268" r:id="rId12"/>
    <p:sldId id="269" r:id="rId13"/>
    <p:sldId id="281" r:id="rId14"/>
    <p:sldId id="273" r:id="rId15"/>
    <p:sldId id="274" r:id="rId16"/>
    <p:sldId id="282" r:id="rId17"/>
    <p:sldId id="283" r:id="rId18"/>
    <p:sldId id="284" r:id="rId19"/>
    <p:sldId id="285" r:id="rId20"/>
    <p:sldId id="288" r:id="rId21"/>
    <p:sldId id="296" r:id="rId22"/>
    <p:sldId id="289" r:id="rId23"/>
    <p:sldId id="290" r:id="rId24"/>
    <p:sldId id="307" r:id="rId25"/>
    <p:sldId id="308" r:id="rId26"/>
    <p:sldId id="300" r:id="rId27"/>
    <p:sldId id="305" r:id="rId28"/>
    <p:sldId id="309" r:id="rId29"/>
    <p:sldId id="294" r:id="rId30"/>
    <p:sldId id="293" r:id="rId31"/>
    <p:sldId id="280" r:id="rId32"/>
    <p:sldId id="292" r:id="rId33"/>
    <p:sldId id="31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EFF6E7"/>
    <a:srgbClr val="E7F4F6"/>
    <a:srgbClr val="C1D6ED"/>
    <a:srgbClr val="D0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9ADF9-50F1-438C-BB0A-499C01D22B68}" v="109" dt="2020-05-22T13:15:21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3751" autoAdjust="0"/>
  </p:normalViewPr>
  <p:slideViewPr>
    <p:cSldViewPr snapToGrid="0" showGuides="1">
      <p:cViewPr varScale="1">
        <p:scale>
          <a:sx n="64" d="100"/>
          <a:sy n="64" d="100"/>
        </p:scale>
        <p:origin x="142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규" userId="9f33e01f-787a-4883-baa1-3a40f20d6e1d" providerId="ADAL" clId="{9EC9ADF9-50F1-438C-BB0A-499C01D22B68}"/>
    <pc:docChg chg="undo custSel mod addSld delSld modSld">
      <pc:chgData name="김승규" userId="9f33e01f-787a-4883-baa1-3a40f20d6e1d" providerId="ADAL" clId="{9EC9ADF9-50F1-438C-BB0A-499C01D22B68}" dt="2020-05-22T14:56:53.548" v="366" actId="14100"/>
      <pc:docMkLst>
        <pc:docMk/>
      </pc:docMkLst>
      <pc:sldChg chg="addSp delSp modSp modTransition modAnim">
        <pc:chgData name="김승규" userId="9f33e01f-787a-4883-baa1-3a40f20d6e1d" providerId="ADAL" clId="{9EC9ADF9-50F1-438C-BB0A-499C01D22B68}" dt="2020-05-22T13:02:31.630" v="197" actId="478"/>
        <pc:sldMkLst>
          <pc:docMk/>
          <pc:sldMk cId="3695980884" sldId="256"/>
        </pc:sldMkLst>
        <pc:spChg chg="mod">
          <ac:chgData name="김승규" userId="9f33e01f-787a-4883-baa1-3a40f20d6e1d" providerId="ADAL" clId="{9EC9ADF9-50F1-438C-BB0A-499C01D22B68}" dt="2020-05-22T13:02:25.934" v="194" actId="1076"/>
          <ac:spMkLst>
            <pc:docMk/>
            <pc:sldMk cId="3695980884" sldId="256"/>
            <ac:spMk id="2" creationId="{D4160CBC-8C73-4A29-8B77-71DBC5D7FBD1}"/>
          </ac:spMkLst>
        </pc:spChg>
        <pc:spChg chg="mod">
          <ac:chgData name="김승규" userId="9f33e01f-787a-4883-baa1-3a40f20d6e1d" providerId="ADAL" clId="{9EC9ADF9-50F1-438C-BB0A-499C01D22B68}" dt="2020-05-22T13:02:25.934" v="194" actId="1076"/>
          <ac:spMkLst>
            <pc:docMk/>
            <pc:sldMk cId="3695980884" sldId="256"/>
            <ac:spMk id="3" creationId="{7544E87B-2675-4D67-9B9F-7C47601991F5}"/>
          </ac:spMkLst>
        </pc:spChg>
        <pc:spChg chg="del mod">
          <ac:chgData name="김승규" userId="9f33e01f-787a-4883-baa1-3a40f20d6e1d" providerId="ADAL" clId="{9EC9ADF9-50F1-438C-BB0A-499C01D22B68}" dt="2020-05-22T13:02:31.630" v="197" actId="478"/>
          <ac:spMkLst>
            <pc:docMk/>
            <pc:sldMk cId="3695980884" sldId="256"/>
            <ac:spMk id="7" creationId="{C84DFF32-32B5-4954-A0E8-E522F029EB58}"/>
          </ac:spMkLst>
        </pc:spChg>
        <pc:spChg chg="mod">
          <ac:chgData name="김승규" userId="9f33e01f-787a-4883-baa1-3a40f20d6e1d" providerId="ADAL" clId="{9EC9ADF9-50F1-438C-BB0A-499C01D22B68}" dt="2020-05-22T13:02:25.480" v="193" actId="1076"/>
          <ac:spMkLst>
            <pc:docMk/>
            <pc:sldMk cId="3695980884" sldId="256"/>
            <ac:spMk id="117" creationId="{3CD9DF72-87A3-404E-A828-84CBF11A8303}"/>
          </ac:spMkLst>
        </pc:spChg>
        <pc:picChg chg="add del mod">
          <ac:chgData name="김승규" userId="9f33e01f-787a-4883-baa1-3a40f20d6e1d" providerId="ADAL" clId="{9EC9ADF9-50F1-438C-BB0A-499C01D22B68}" dt="2020-05-22T12:42:17.262" v="10"/>
          <ac:picMkLst>
            <pc:docMk/>
            <pc:sldMk cId="3695980884" sldId="256"/>
            <ac:picMk id="4" creationId="{02839D48-8AF1-4974-8B8F-FFB0DD47F2B6}"/>
          </ac:picMkLst>
        </pc:picChg>
        <pc:picChg chg="mod">
          <ac:chgData name="김승규" userId="9f33e01f-787a-4883-baa1-3a40f20d6e1d" providerId="ADAL" clId="{9EC9ADF9-50F1-438C-BB0A-499C01D22B68}" dt="2020-05-22T13:02:26.712" v="196" actId="1076"/>
          <ac:picMkLst>
            <pc:docMk/>
            <pc:sldMk cId="3695980884" sldId="256"/>
            <ac:picMk id="55" creationId="{8109F34B-AEF0-4017-A10B-2B2DC05C16D0}"/>
          </ac:picMkLst>
        </pc:picChg>
        <pc:cxnChg chg="mod">
          <ac:chgData name="김승규" userId="9f33e01f-787a-4883-baa1-3a40f20d6e1d" providerId="ADAL" clId="{9EC9ADF9-50F1-438C-BB0A-499C01D22B68}" dt="2020-05-22T13:02:25.480" v="193" actId="1076"/>
          <ac:cxnSpMkLst>
            <pc:docMk/>
            <pc:sldMk cId="3695980884" sldId="256"/>
            <ac:cxnSpMk id="119" creationId="{20E3A342-4D61-4E3F-AF90-1AB42AEB96CC}"/>
          </ac:cxnSpMkLst>
        </pc:cxnChg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2687073476" sldId="257"/>
        </pc:sldMkLst>
      </pc:sldChg>
      <pc:sldChg chg="addSp delSp modSp modTransition modAnim">
        <pc:chgData name="김승규" userId="9f33e01f-787a-4883-baa1-3a40f20d6e1d" providerId="ADAL" clId="{9EC9ADF9-50F1-438C-BB0A-499C01D22B68}" dt="2020-05-22T12:42:17.262" v="10"/>
        <pc:sldMkLst>
          <pc:docMk/>
          <pc:sldMk cId="4086784851" sldId="258"/>
        </pc:sldMkLst>
        <pc:picChg chg="add del mod">
          <ac:chgData name="김승규" userId="9f33e01f-787a-4883-baa1-3a40f20d6e1d" providerId="ADAL" clId="{9EC9ADF9-50F1-438C-BB0A-499C01D22B68}" dt="2020-05-22T12:42:17.262" v="10"/>
          <ac:picMkLst>
            <pc:docMk/>
            <pc:sldMk cId="4086784851" sldId="258"/>
            <ac:picMk id="5" creationId="{9FF76C40-66D3-46A0-9AD8-4D475F0FD426}"/>
          </ac:picMkLst>
        </pc:picChg>
      </pc:sldChg>
      <pc:sldChg chg="addSp delSp modSp modTransition modAnim">
        <pc:chgData name="김승규" userId="9f33e01f-787a-4883-baa1-3a40f20d6e1d" providerId="ADAL" clId="{9EC9ADF9-50F1-438C-BB0A-499C01D22B68}" dt="2020-05-22T12:42:17.262" v="10"/>
        <pc:sldMkLst>
          <pc:docMk/>
          <pc:sldMk cId="2435005253" sldId="259"/>
        </pc:sldMkLst>
        <pc:picChg chg="add del mod">
          <ac:chgData name="김승규" userId="9f33e01f-787a-4883-baa1-3a40f20d6e1d" providerId="ADAL" clId="{9EC9ADF9-50F1-438C-BB0A-499C01D22B68}" dt="2020-05-22T12:42:17.262" v="10"/>
          <ac:picMkLst>
            <pc:docMk/>
            <pc:sldMk cId="2435005253" sldId="259"/>
            <ac:picMk id="4" creationId="{54134F40-DED0-4F27-893A-B19FE465B1FE}"/>
          </ac:picMkLst>
        </pc:picChg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732507299" sldId="260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1849388883" sldId="262"/>
        </pc:sldMkLst>
      </pc:sldChg>
      <pc:sldChg chg="addSp delSp modSp modTransition modAnim">
        <pc:chgData name="김승규" userId="9f33e01f-787a-4883-baa1-3a40f20d6e1d" providerId="ADAL" clId="{9EC9ADF9-50F1-438C-BB0A-499C01D22B68}" dt="2020-05-22T12:42:17.262" v="10"/>
        <pc:sldMkLst>
          <pc:docMk/>
          <pc:sldMk cId="3829183456" sldId="263"/>
        </pc:sldMkLst>
        <pc:picChg chg="add del mod">
          <ac:chgData name="김승규" userId="9f33e01f-787a-4883-baa1-3a40f20d6e1d" providerId="ADAL" clId="{9EC9ADF9-50F1-438C-BB0A-499C01D22B68}" dt="2020-05-22T12:42:17.262" v="10"/>
          <ac:picMkLst>
            <pc:docMk/>
            <pc:sldMk cId="3829183456" sldId="263"/>
            <ac:picMk id="3" creationId="{63EE0B4B-D658-4152-8246-5E9BB9963455}"/>
          </ac:picMkLst>
        </pc:picChg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80017453" sldId="264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840519654" sldId="265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143042598" sldId="266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958425988" sldId="267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2910412922" sldId="268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2229490478" sldId="269"/>
        </pc:sldMkLst>
      </pc:sldChg>
      <pc:sldChg chg="addSp delSp modSp modTransition modAnim">
        <pc:chgData name="김승규" userId="9f33e01f-787a-4883-baa1-3a40f20d6e1d" providerId="ADAL" clId="{9EC9ADF9-50F1-438C-BB0A-499C01D22B68}" dt="2020-05-22T12:42:17.262" v="10"/>
        <pc:sldMkLst>
          <pc:docMk/>
          <pc:sldMk cId="3522769512" sldId="270"/>
        </pc:sldMkLst>
        <pc:picChg chg="add del mod">
          <ac:chgData name="김승규" userId="9f33e01f-787a-4883-baa1-3a40f20d6e1d" providerId="ADAL" clId="{9EC9ADF9-50F1-438C-BB0A-499C01D22B68}" dt="2020-05-22T12:42:17.262" v="10"/>
          <ac:picMkLst>
            <pc:docMk/>
            <pc:sldMk cId="3522769512" sldId="270"/>
            <ac:picMk id="4" creationId="{5EACE40E-AC94-4A4A-B1B3-CCAEE232190C}"/>
          </ac:picMkLst>
        </pc:picChg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2236053319" sldId="271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239217230" sldId="272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1461661212" sldId="273"/>
        </pc:sldMkLst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214188736" sldId="274"/>
        </pc:sldMkLst>
      </pc:sldChg>
      <pc:sldChg chg="addSp modSp modTransition modAnim">
        <pc:chgData name="김승규" userId="9f33e01f-787a-4883-baa1-3a40f20d6e1d" providerId="ADAL" clId="{9EC9ADF9-50F1-438C-BB0A-499C01D22B68}" dt="2020-05-22T12:48:19.212" v="27"/>
        <pc:sldMkLst>
          <pc:docMk/>
          <pc:sldMk cId="2994983259" sldId="275"/>
        </pc:sldMkLst>
        <pc:picChg chg="mod">
          <ac:chgData name="김승규" userId="9f33e01f-787a-4883-baa1-3a40f20d6e1d" providerId="ADAL" clId="{9EC9ADF9-50F1-438C-BB0A-499C01D22B68}" dt="2020-05-22T12:46:41.722" v="22" actId="1076"/>
          <ac:picMkLst>
            <pc:docMk/>
            <pc:sldMk cId="2994983259" sldId="275"/>
            <ac:picMk id="2" creationId="{4C14AD99-EBE5-4BEB-A169-5A25BB08573F}"/>
          </ac:picMkLst>
        </pc:picChg>
        <pc:picChg chg="add mod">
          <ac:chgData name="김승규" userId="9f33e01f-787a-4883-baa1-3a40f20d6e1d" providerId="ADAL" clId="{9EC9ADF9-50F1-438C-BB0A-499C01D22B68}" dt="2020-05-22T12:48:13.211" v="26" actId="1076"/>
          <ac:picMkLst>
            <pc:docMk/>
            <pc:sldMk cId="2994983259" sldId="275"/>
            <ac:picMk id="6" creationId="{6EDFAA0E-F79B-400D-A4AB-3287429AF196}"/>
          </ac:picMkLst>
        </pc:picChg>
      </pc:sldChg>
      <pc:sldChg chg="modTransition">
        <pc:chgData name="김승규" userId="9f33e01f-787a-4883-baa1-3a40f20d6e1d" providerId="ADAL" clId="{9EC9ADF9-50F1-438C-BB0A-499C01D22B68}" dt="2020-05-22T12:41:54.587" v="5"/>
        <pc:sldMkLst>
          <pc:docMk/>
          <pc:sldMk cId="3506521190" sldId="276"/>
        </pc:sldMkLst>
      </pc:sldChg>
      <pc:sldChg chg="addSp delSp modSp modTransition">
        <pc:chgData name="김승규" userId="9f33e01f-787a-4883-baa1-3a40f20d6e1d" providerId="ADAL" clId="{9EC9ADF9-50F1-438C-BB0A-499C01D22B68}" dt="2020-05-22T14:56:53.548" v="366" actId="14100"/>
        <pc:sldMkLst>
          <pc:docMk/>
          <pc:sldMk cId="335104642" sldId="277"/>
        </pc:sldMkLst>
        <pc:graphicFrameChg chg="add del mod modGraphic">
          <ac:chgData name="김승규" userId="9f33e01f-787a-4883-baa1-3a40f20d6e1d" providerId="ADAL" clId="{9EC9ADF9-50F1-438C-BB0A-499C01D22B68}" dt="2020-05-22T14:56:53.548" v="366" actId="14100"/>
          <ac:graphicFrameMkLst>
            <pc:docMk/>
            <pc:sldMk cId="335104642" sldId="277"/>
            <ac:graphicFrameMk id="6" creationId="{8C01DFA6-DFC8-43EA-AFB5-7939B9CB2052}"/>
          </ac:graphicFrameMkLst>
        </pc:graphicFrameChg>
        <pc:graphicFrameChg chg="del mod modGraphic">
          <ac:chgData name="김승규" userId="9f33e01f-787a-4883-baa1-3a40f20d6e1d" providerId="ADAL" clId="{9EC9ADF9-50F1-438C-BB0A-499C01D22B68}" dt="2020-05-22T13:00:25.192" v="133" actId="478"/>
          <ac:graphicFrameMkLst>
            <pc:docMk/>
            <pc:sldMk cId="335104642" sldId="277"/>
            <ac:graphicFrameMk id="11" creationId="{F1F2CC39-3A69-4896-94A1-C8BFE9DBEDC7}"/>
          </ac:graphicFrameMkLst>
        </pc:graphicFrameChg>
      </pc:sldChg>
      <pc:sldChg chg="addSp delSp modSp add mod setBg setClrOvrMap">
        <pc:chgData name="김승규" userId="9f33e01f-787a-4883-baa1-3a40f20d6e1d" providerId="ADAL" clId="{9EC9ADF9-50F1-438C-BB0A-499C01D22B68}" dt="2020-05-22T13:14:17.588" v="338" actId="26606"/>
        <pc:sldMkLst>
          <pc:docMk/>
          <pc:sldMk cId="3206299998" sldId="278"/>
        </pc:sldMkLst>
        <pc:spChg chg="del">
          <ac:chgData name="김승규" userId="9f33e01f-787a-4883-baa1-3a40f20d6e1d" providerId="ADAL" clId="{9EC9ADF9-50F1-438C-BB0A-499C01D22B68}" dt="2020-05-22T13:00:35.210" v="137" actId="478"/>
          <ac:spMkLst>
            <pc:docMk/>
            <pc:sldMk cId="3206299998" sldId="278"/>
            <ac:spMk id="2" creationId="{B84F602A-18DF-42AC-BA3C-43DB0DA0A923}"/>
          </ac:spMkLst>
        </pc:spChg>
        <pc:spChg chg="del">
          <ac:chgData name="김승규" userId="9f33e01f-787a-4883-baa1-3a40f20d6e1d" providerId="ADAL" clId="{9EC9ADF9-50F1-438C-BB0A-499C01D22B68}" dt="2020-05-22T13:00:35.210" v="137" actId="478"/>
          <ac:spMkLst>
            <pc:docMk/>
            <pc:sldMk cId="3206299998" sldId="278"/>
            <ac:spMk id="3" creationId="{77434949-022A-496E-836E-018B5BB8BBB7}"/>
          </ac:spMkLst>
        </pc:spChg>
        <pc:spChg chg="mod ord">
          <ac:chgData name="김승규" userId="9f33e01f-787a-4883-baa1-3a40f20d6e1d" providerId="ADAL" clId="{9EC9ADF9-50F1-438C-BB0A-499C01D22B68}" dt="2020-05-22T13:14:17.578" v="337" actId="26606"/>
          <ac:spMkLst>
            <pc:docMk/>
            <pc:sldMk cId="3206299998" sldId="278"/>
            <ac:spMk id="4" creationId="{3AD89A3A-B7EF-4A7D-8699-EEDA0C6BF795}"/>
          </ac:spMkLst>
        </pc:spChg>
        <pc:spChg chg="add mod">
          <ac:chgData name="김승규" userId="9f33e01f-787a-4883-baa1-3a40f20d6e1d" providerId="ADAL" clId="{9EC9ADF9-50F1-438C-BB0A-499C01D22B68}" dt="2020-05-22T13:14:17.578" v="337" actId="26606"/>
          <ac:spMkLst>
            <pc:docMk/>
            <pc:sldMk cId="3206299998" sldId="278"/>
            <ac:spMk id="5" creationId="{6188978E-156E-43B7-BC46-B8A7EA831069}"/>
          </ac:spMkLst>
        </pc:spChg>
        <pc:spChg chg="add del mod ord">
          <ac:chgData name="김승규" userId="9f33e01f-787a-4883-baa1-3a40f20d6e1d" providerId="ADAL" clId="{9EC9ADF9-50F1-438C-BB0A-499C01D22B68}" dt="2020-05-22T13:02:00.172" v="188" actId="478"/>
          <ac:spMkLst>
            <pc:docMk/>
            <pc:sldMk cId="3206299998" sldId="278"/>
            <ac:spMk id="6" creationId="{84B8638E-8782-4614-84C2-C9C616B7FD87}"/>
          </ac:spMkLst>
        </pc:spChg>
        <pc:spChg chg="add del">
          <ac:chgData name="김승규" userId="9f33e01f-787a-4883-baa1-3a40f20d6e1d" providerId="ADAL" clId="{9EC9ADF9-50F1-438C-BB0A-499C01D22B68}" dt="2020-05-22T13:02:57.122" v="208" actId="26606"/>
          <ac:spMkLst>
            <pc:docMk/>
            <pc:sldMk cId="3206299998" sldId="278"/>
            <ac:spMk id="10" creationId="{FFD48BC7-DC40-47DE-87EE-9F4B6ECB9ABB}"/>
          </ac:spMkLst>
        </pc:spChg>
        <pc:spChg chg="add del">
          <ac:chgData name="김승규" userId="9f33e01f-787a-4883-baa1-3a40f20d6e1d" providerId="ADAL" clId="{9EC9ADF9-50F1-438C-BB0A-499C01D22B68}" dt="2020-05-22T13:02:57.122" v="208" actId="26606"/>
          <ac:spMkLst>
            <pc:docMk/>
            <pc:sldMk cId="3206299998" sldId="278"/>
            <ac:spMk id="12" creationId="{E502BBC7-2C76-46F3-BC24-5985BC13DB88}"/>
          </ac:spMkLst>
        </pc:spChg>
        <pc:spChg chg="add del">
          <ac:chgData name="김승규" userId="9f33e01f-787a-4883-baa1-3a40f20d6e1d" providerId="ADAL" clId="{9EC9ADF9-50F1-438C-BB0A-499C01D22B68}" dt="2020-05-22T13:02:57.122" v="208" actId="26606"/>
          <ac:spMkLst>
            <pc:docMk/>
            <pc:sldMk cId="3206299998" sldId="278"/>
            <ac:spMk id="14" creationId="{C7F28D52-2A5F-4D23-81AE-7CB8B591C7AF}"/>
          </ac:spMkLst>
        </pc:spChg>
        <pc:spChg chg="add del">
          <ac:chgData name="김승규" userId="9f33e01f-787a-4883-baa1-3a40f20d6e1d" providerId="ADAL" clId="{9EC9ADF9-50F1-438C-BB0A-499C01D22B68}" dt="2020-05-22T13:02:57.122" v="208" actId="26606"/>
          <ac:spMkLst>
            <pc:docMk/>
            <pc:sldMk cId="3206299998" sldId="278"/>
            <ac:spMk id="16" creationId="{3629484E-3792-4B3D-89AD-7C8A1ED0E0D4}"/>
          </ac:spMkLst>
        </pc:spChg>
        <pc:spChg chg="add del">
          <ac:chgData name="김승규" userId="9f33e01f-787a-4883-baa1-3a40f20d6e1d" providerId="ADAL" clId="{9EC9ADF9-50F1-438C-BB0A-499C01D22B68}" dt="2020-05-22T13:02:58.624" v="210" actId="26606"/>
          <ac:spMkLst>
            <pc:docMk/>
            <pc:sldMk cId="3206299998" sldId="278"/>
            <ac:spMk id="18" creationId="{2A8AA5BC-4F7A-4226-8F99-6D824B226A97}"/>
          </ac:spMkLst>
        </pc:spChg>
        <pc:spChg chg="add del">
          <ac:chgData name="김승규" userId="9f33e01f-787a-4883-baa1-3a40f20d6e1d" providerId="ADAL" clId="{9EC9ADF9-50F1-438C-BB0A-499C01D22B68}" dt="2020-05-22T13:02:58.624" v="210" actId="26606"/>
          <ac:spMkLst>
            <pc:docMk/>
            <pc:sldMk cId="3206299998" sldId="278"/>
            <ac:spMk id="19" creationId="{3E5445C6-DD42-4979-86FF-03730E8C6DB0}"/>
          </ac:spMkLst>
        </pc:spChg>
        <pc:spChg chg="add del">
          <ac:chgData name="김승규" userId="9f33e01f-787a-4883-baa1-3a40f20d6e1d" providerId="ADAL" clId="{9EC9ADF9-50F1-438C-BB0A-499C01D22B68}" dt="2020-05-22T13:03:01.412" v="212" actId="26606"/>
          <ac:spMkLst>
            <pc:docMk/>
            <pc:sldMk cId="3206299998" sldId="278"/>
            <ac:spMk id="22" creationId="{FFD48BC7-DC40-47DE-87EE-9F4B6ECB9ABB}"/>
          </ac:spMkLst>
        </pc:spChg>
        <pc:spChg chg="add del">
          <ac:chgData name="김승규" userId="9f33e01f-787a-4883-baa1-3a40f20d6e1d" providerId="ADAL" clId="{9EC9ADF9-50F1-438C-BB0A-499C01D22B68}" dt="2020-05-22T13:03:01.412" v="212" actId="26606"/>
          <ac:spMkLst>
            <pc:docMk/>
            <pc:sldMk cId="3206299998" sldId="278"/>
            <ac:spMk id="23" creationId="{E502BBC7-2C76-46F3-BC24-5985BC13DB88}"/>
          </ac:spMkLst>
        </pc:spChg>
        <pc:spChg chg="add del">
          <ac:chgData name="김승규" userId="9f33e01f-787a-4883-baa1-3a40f20d6e1d" providerId="ADAL" clId="{9EC9ADF9-50F1-438C-BB0A-499C01D22B68}" dt="2020-05-22T13:03:01.412" v="212" actId="26606"/>
          <ac:spMkLst>
            <pc:docMk/>
            <pc:sldMk cId="3206299998" sldId="278"/>
            <ac:spMk id="24" creationId="{C7F28D52-2A5F-4D23-81AE-7CB8B591C7AF}"/>
          </ac:spMkLst>
        </pc:spChg>
        <pc:spChg chg="add del">
          <ac:chgData name="김승규" userId="9f33e01f-787a-4883-baa1-3a40f20d6e1d" providerId="ADAL" clId="{9EC9ADF9-50F1-438C-BB0A-499C01D22B68}" dt="2020-05-22T13:03:01.412" v="212" actId="26606"/>
          <ac:spMkLst>
            <pc:docMk/>
            <pc:sldMk cId="3206299998" sldId="278"/>
            <ac:spMk id="25" creationId="{3629484E-3792-4B3D-89AD-7C8A1ED0E0D4}"/>
          </ac:spMkLst>
        </pc:spChg>
        <pc:spChg chg="add del">
          <ac:chgData name="김승규" userId="9f33e01f-787a-4883-baa1-3a40f20d6e1d" providerId="ADAL" clId="{9EC9ADF9-50F1-438C-BB0A-499C01D22B68}" dt="2020-05-22T13:03:02.553" v="214" actId="26606"/>
          <ac:spMkLst>
            <pc:docMk/>
            <pc:sldMk cId="3206299998" sldId="278"/>
            <ac:spMk id="27" creationId="{A7895A40-19A4-42D6-9D30-DBC1E8002635}"/>
          </ac:spMkLst>
        </pc:spChg>
        <pc:spChg chg="add del">
          <ac:chgData name="김승규" userId="9f33e01f-787a-4883-baa1-3a40f20d6e1d" providerId="ADAL" clId="{9EC9ADF9-50F1-438C-BB0A-499C01D22B68}" dt="2020-05-22T13:03:02.553" v="214" actId="26606"/>
          <ac:spMkLst>
            <pc:docMk/>
            <pc:sldMk cId="3206299998" sldId="278"/>
            <ac:spMk id="28" creationId="{02F429C4-ABC9-46FC-818A-B5429CDE4A96}"/>
          </ac:spMkLst>
        </pc:spChg>
        <pc:spChg chg="add del">
          <ac:chgData name="김승규" userId="9f33e01f-787a-4883-baa1-3a40f20d6e1d" providerId="ADAL" clId="{9EC9ADF9-50F1-438C-BB0A-499C01D22B68}" dt="2020-05-22T13:03:02.553" v="214" actId="26606"/>
          <ac:spMkLst>
            <pc:docMk/>
            <pc:sldMk cId="3206299998" sldId="278"/>
            <ac:spMk id="29" creationId="{2CEF98E4-3709-4952-8F42-2305CCE34FA3}"/>
          </ac:spMkLst>
        </pc:spChg>
        <pc:spChg chg="add del">
          <ac:chgData name="김승규" userId="9f33e01f-787a-4883-baa1-3a40f20d6e1d" providerId="ADAL" clId="{9EC9ADF9-50F1-438C-BB0A-499C01D22B68}" dt="2020-05-22T13:03:02.553" v="214" actId="26606"/>
          <ac:spMkLst>
            <pc:docMk/>
            <pc:sldMk cId="3206299998" sldId="278"/>
            <ac:spMk id="30" creationId="{F10BCCF5-D685-47FF-B675-647EAEB72C8E}"/>
          </ac:spMkLst>
        </pc:spChg>
        <pc:spChg chg="add del">
          <ac:chgData name="김승규" userId="9f33e01f-787a-4883-baa1-3a40f20d6e1d" providerId="ADAL" clId="{9EC9ADF9-50F1-438C-BB0A-499C01D22B68}" dt="2020-05-22T13:03:02.553" v="214" actId="26606"/>
          <ac:spMkLst>
            <pc:docMk/>
            <pc:sldMk cId="3206299998" sldId="278"/>
            <ac:spMk id="31" creationId="{B0EE8A42-107A-4D4C-8D56-BBAE95C7FC0D}"/>
          </ac:spMkLst>
        </pc:spChg>
        <pc:spChg chg="add del">
          <ac:chgData name="김승규" userId="9f33e01f-787a-4883-baa1-3a40f20d6e1d" providerId="ADAL" clId="{9EC9ADF9-50F1-438C-BB0A-499C01D22B68}" dt="2020-05-22T13:03:03.897" v="216" actId="26606"/>
          <ac:spMkLst>
            <pc:docMk/>
            <pc:sldMk cId="3206299998" sldId="278"/>
            <ac:spMk id="33" creationId="{4522B21E-B2B9-4C72-9A71-C87EFD137480}"/>
          </ac:spMkLst>
        </pc:spChg>
        <pc:spChg chg="add del">
          <ac:chgData name="김승규" userId="9f33e01f-787a-4883-baa1-3a40f20d6e1d" providerId="ADAL" clId="{9EC9ADF9-50F1-438C-BB0A-499C01D22B68}" dt="2020-05-22T13:03:03.897" v="216" actId="26606"/>
          <ac:spMkLst>
            <pc:docMk/>
            <pc:sldMk cId="3206299998" sldId="278"/>
            <ac:spMk id="34" creationId="{5EB7D2A2-F448-44D4-938C-DC84CBCB3B1E}"/>
          </ac:spMkLst>
        </pc:spChg>
        <pc:spChg chg="add del">
          <ac:chgData name="김승규" userId="9f33e01f-787a-4883-baa1-3a40f20d6e1d" providerId="ADAL" clId="{9EC9ADF9-50F1-438C-BB0A-499C01D22B68}" dt="2020-05-22T13:03:03.897" v="216" actId="26606"/>
          <ac:spMkLst>
            <pc:docMk/>
            <pc:sldMk cId="3206299998" sldId="278"/>
            <ac:spMk id="35" creationId="{871AEA07-1E14-44B4-8E55-64EF049CD66F}"/>
          </ac:spMkLst>
        </pc:spChg>
        <pc:spChg chg="add del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38" creationId="{FFD48BC7-DC40-47DE-87EE-9F4B6ECB9ABB}"/>
          </ac:spMkLst>
        </pc:spChg>
        <pc:spChg chg="add del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39" creationId="{E502BBC7-2C76-46F3-BC24-5985BC13DB88}"/>
          </ac:spMkLst>
        </pc:spChg>
        <pc:spChg chg="add del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40" creationId="{C7F28D52-2A5F-4D23-81AE-7CB8B591C7AF}"/>
          </ac:spMkLst>
        </pc:spChg>
        <pc:spChg chg="add del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41" creationId="{3629484E-3792-4B3D-89AD-7C8A1ED0E0D4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46" creationId="{88294908-8B00-4F58-BBBA-20F71A40AA9E}"/>
          </ac:spMkLst>
        </pc:spChg>
        <pc:spChg chg="add del">
          <ac:chgData name="김승규" userId="9f33e01f-787a-4883-baa1-3a40f20d6e1d" providerId="ADAL" clId="{9EC9ADF9-50F1-438C-BB0A-499C01D22B68}" dt="2020-05-22T13:14:17.578" v="337" actId="26606"/>
          <ac:spMkLst>
            <pc:docMk/>
            <pc:sldMk cId="3206299998" sldId="278"/>
            <ac:spMk id="47" creationId="{BCC55ACC-A2F6-403C-A3A4-D59B3734D45F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48" creationId="{4364C879-1404-4203-8E9D-CC5DE0A621A2}"/>
          </ac:spMkLst>
        </pc:spChg>
        <pc:spChg chg="add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49" creationId="{FFD48BC7-DC40-47DE-87EE-9F4B6ECB9ABB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50" creationId="{84617302-4B0D-4351-A6BB-6F0930D943AC}"/>
          </ac:spMkLst>
        </pc:spChg>
        <pc:spChg chg="add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51" creationId="{E502BBC7-2C76-46F3-BC24-5985BC13DB88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52" creationId="{DA2C7802-C2E0-4218-8F89-8DD7CCD2CD1C}"/>
          </ac:spMkLst>
        </pc:spChg>
        <pc:spChg chg="add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53" creationId="{C7F28D52-2A5F-4D23-81AE-7CB8B591C7AF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54" creationId="{A6D7111A-21E5-4EE9-8A78-10E5530F0116}"/>
          </ac:spMkLst>
        </pc:spChg>
        <pc:spChg chg="add">
          <ac:chgData name="김승규" userId="9f33e01f-787a-4883-baa1-3a40f20d6e1d" providerId="ADAL" clId="{9EC9ADF9-50F1-438C-BB0A-499C01D22B68}" dt="2020-05-22T13:14:17.588" v="338" actId="26606"/>
          <ac:spMkLst>
            <pc:docMk/>
            <pc:sldMk cId="3206299998" sldId="278"/>
            <ac:spMk id="55" creationId="{3629484E-3792-4B3D-89AD-7C8A1ED0E0D4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56" creationId="{A3969E80-A77B-49FC-9122-D89AFD5EE118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58" creationId="{1849CA57-76BD-4CF2-80BA-D7A46A01B7B1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60" creationId="{35E9085E-E730-4768-83D4-6CB7E9897153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62" creationId="{973272FE-A474-4CAE-8CA2-BCC8B476C3F4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64" creationId="{E07981EA-05A6-437C-88D7-B377B92B031D}"/>
          </ac:spMkLst>
        </pc:spChg>
        <pc:spChg chg="add del">
          <ac:chgData name="김승규" userId="9f33e01f-787a-4883-baa1-3a40f20d6e1d" providerId="ADAL" clId="{9EC9ADF9-50F1-438C-BB0A-499C01D22B68}" dt="2020-05-22T13:14:12.993" v="333" actId="26606"/>
          <ac:spMkLst>
            <pc:docMk/>
            <pc:sldMk cId="3206299998" sldId="278"/>
            <ac:spMk id="66" creationId="{15E3C750-986E-4769-B1AE-49289FBEE757}"/>
          </ac:spMkLst>
        </pc:spChg>
        <pc:spChg chg="add del">
          <ac:chgData name="김승규" userId="9f33e01f-787a-4883-baa1-3a40f20d6e1d" providerId="ADAL" clId="{9EC9ADF9-50F1-438C-BB0A-499C01D22B68}" dt="2020-05-22T13:14:14.340" v="335" actId="26606"/>
          <ac:spMkLst>
            <pc:docMk/>
            <pc:sldMk cId="3206299998" sldId="278"/>
            <ac:spMk id="68" creationId="{5FB946D7-1CA4-446E-8795-007CACFDEB88}"/>
          </ac:spMkLst>
        </pc:spChg>
        <pc:spChg chg="add del">
          <ac:chgData name="김승규" userId="9f33e01f-787a-4883-baa1-3a40f20d6e1d" providerId="ADAL" clId="{9EC9ADF9-50F1-438C-BB0A-499C01D22B68}" dt="2020-05-22T13:14:14.340" v="335" actId="26606"/>
          <ac:spMkLst>
            <pc:docMk/>
            <pc:sldMk cId="3206299998" sldId="278"/>
            <ac:spMk id="69" creationId="{192416F2-BC84-4D7C-80C6-6296C10C3819}"/>
          </ac:spMkLst>
        </pc:spChg>
        <pc:picChg chg="add del">
          <ac:chgData name="김승규" userId="9f33e01f-787a-4883-baa1-3a40f20d6e1d" providerId="ADAL" clId="{9EC9ADF9-50F1-438C-BB0A-499C01D22B68}" dt="2020-05-22T13:01:59.154" v="187"/>
          <ac:picMkLst>
            <pc:docMk/>
            <pc:sldMk cId="3206299998" sldId="278"/>
            <ac:picMk id="7" creationId="{141E5826-1A3A-48AA-89ED-6A641C92ED5F}"/>
          </ac:picMkLst>
        </pc:picChg>
        <pc:picChg chg="add del">
          <ac:chgData name="김승규" userId="9f33e01f-787a-4883-baa1-3a40f20d6e1d" providerId="ADAL" clId="{9EC9ADF9-50F1-438C-BB0A-499C01D22B68}" dt="2020-05-22T13:14:17.578" v="337" actId="26606"/>
          <ac:picMkLst>
            <pc:docMk/>
            <pc:sldMk cId="3206299998" sldId="278"/>
            <ac:picMk id="43" creationId="{2456299E-3A57-41DF-8DA3-A9D4B0E3B709}"/>
          </ac:picMkLst>
        </pc:picChg>
        <pc:cxnChg chg="add del">
          <ac:chgData name="김승규" userId="9f33e01f-787a-4883-baa1-3a40f20d6e1d" providerId="ADAL" clId="{9EC9ADF9-50F1-438C-BB0A-499C01D22B68}" dt="2020-05-22T13:02:58.624" v="210" actId="26606"/>
          <ac:cxnSpMkLst>
            <pc:docMk/>
            <pc:sldMk cId="3206299998" sldId="278"/>
            <ac:cxnSpMk id="20" creationId="{45000665-DFC7-417E-8FD7-516A0F15C975}"/>
          </ac:cxnSpMkLst>
        </pc:cxnChg>
        <pc:cxnChg chg="add del">
          <ac:chgData name="김승규" userId="9f33e01f-787a-4883-baa1-3a40f20d6e1d" providerId="ADAL" clId="{9EC9ADF9-50F1-438C-BB0A-499C01D22B68}" dt="2020-05-22T13:03:03.897" v="216" actId="26606"/>
          <ac:cxnSpMkLst>
            <pc:docMk/>
            <pc:sldMk cId="3206299998" sldId="278"/>
            <ac:cxnSpMk id="36" creationId="{F7C8EA93-3210-4C62-99E9-153C275E3A87}"/>
          </ac:cxnSpMkLst>
        </pc:cxnChg>
        <pc:cxnChg chg="add del">
          <ac:chgData name="김승규" userId="9f33e01f-787a-4883-baa1-3a40f20d6e1d" providerId="ADAL" clId="{9EC9ADF9-50F1-438C-BB0A-499C01D22B68}" dt="2020-05-22T13:14:14.340" v="335" actId="26606"/>
          <ac:cxnSpMkLst>
            <pc:docMk/>
            <pc:sldMk cId="3206299998" sldId="278"/>
            <ac:cxnSpMk id="70" creationId="{2330623A-AB89-4E04-AC9A-2BAFBF85AE3A}"/>
          </ac:cxnSpMkLst>
        </pc:cxnChg>
      </pc:sldChg>
      <pc:sldChg chg="addSp delSp modSp add del setBg delDesignElem">
        <pc:chgData name="김승규" userId="9f33e01f-787a-4883-baa1-3a40f20d6e1d" providerId="ADAL" clId="{9EC9ADF9-50F1-438C-BB0A-499C01D22B68}" dt="2020-05-22T13:02:53.440" v="206" actId="2696"/>
        <pc:sldMkLst>
          <pc:docMk/>
          <pc:sldMk cId="1443972959" sldId="279"/>
        </pc:sldMkLst>
        <pc:spChg chg="del">
          <ac:chgData name="김승규" userId="9f33e01f-787a-4883-baa1-3a40f20d6e1d" providerId="ADAL" clId="{9EC9ADF9-50F1-438C-BB0A-499C01D22B68}" dt="2020-05-22T13:02:44.228" v="198" actId="478"/>
          <ac:spMkLst>
            <pc:docMk/>
            <pc:sldMk cId="1443972959" sldId="279"/>
            <ac:spMk id="2" creationId="{D4160CBC-8C73-4A29-8B77-71DBC5D7FBD1}"/>
          </ac:spMkLst>
        </pc:spChg>
        <pc:spChg chg="mod">
          <ac:chgData name="김승규" userId="9f33e01f-787a-4883-baa1-3a40f20d6e1d" providerId="ADAL" clId="{9EC9ADF9-50F1-438C-BB0A-499C01D22B68}" dt="2020-05-22T13:02:44.964" v="199" actId="6549"/>
          <ac:spMkLst>
            <pc:docMk/>
            <pc:sldMk cId="1443972959" sldId="279"/>
            <ac:spMk id="3" creationId="{7544E87B-2675-4D67-9B9F-7C47601991F5}"/>
          </ac:spMkLst>
        </pc:spChg>
        <pc:spChg chg="add del mod">
          <ac:chgData name="김승규" userId="9f33e01f-787a-4883-baa1-3a40f20d6e1d" providerId="ADAL" clId="{9EC9ADF9-50F1-438C-BB0A-499C01D22B68}" dt="2020-05-22T13:02:52.221" v="205" actId="478"/>
          <ac:spMkLst>
            <pc:docMk/>
            <pc:sldMk cId="1443972959" sldId="279"/>
            <ac:spMk id="5" creationId="{B6DE34A4-0446-4020-BCB3-7A3512E671C4}"/>
          </ac:spMkLst>
        </pc:spChg>
        <pc:spChg chg="del">
          <ac:chgData name="김승규" userId="9f33e01f-787a-4883-baa1-3a40f20d6e1d" providerId="ADAL" clId="{9EC9ADF9-50F1-438C-BB0A-499C01D22B68}" dt="2020-05-22T13:02:03.720" v="190"/>
          <ac:spMkLst>
            <pc:docMk/>
            <pc:sldMk cId="1443972959" sldId="279"/>
            <ac:spMk id="117" creationId="{3CD9DF72-87A3-404E-A828-84CBF11A8303}"/>
          </ac:spMkLst>
        </pc:spChg>
        <pc:picChg chg="add del">
          <ac:chgData name="김승규" userId="9f33e01f-787a-4883-baa1-3a40f20d6e1d" providerId="ADAL" clId="{9EC9ADF9-50F1-438C-BB0A-499C01D22B68}" dt="2020-05-22T13:02:51.446" v="204" actId="478"/>
          <ac:picMkLst>
            <pc:docMk/>
            <pc:sldMk cId="1443972959" sldId="279"/>
            <ac:picMk id="55" creationId="{8109F34B-AEF0-4017-A10B-2B2DC05C16D0}"/>
          </ac:picMkLst>
        </pc:picChg>
        <pc:cxnChg chg="del">
          <ac:chgData name="김승규" userId="9f33e01f-787a-4883-baa1-3a40f20d6e1d" providerId="ADAL" clId="{9EC9ADF9-50F1-438C-BB0A-499C01D22B68}" dt="2020-05-22T13:02:03.720" v="190"/>
          <ac:cxnSpMkLst>
            <pc:docMk/>
            <pc:sldMk cId="1443972959" sldId="279"/>
            <ac:cxnSpMk id="119" creationId="{20E3A342-4D61-4E3F-AF90-1AB42AEB96C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3D059D-F8CB-4045-8AEC-5137AB37C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AR </a:t>
            </a:r>
            <a:r>
              <a:rPr lang="ko-KR" altLang="en-US"/>
              <a:t>클레이 양궁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AA7D7E-4D6D-416B-96A9-AEA7FA829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EAD9B-3987-4F15-89B2-388F8F93C13D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B89599-5C27-43D1-A030-5B955BB18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7E73E7-88D4-42E3-93D0-71307CD74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ED2A7-75E3-4043-8D77-498F830EF4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AR </a:t>
            </a:r>
            <a:r>
              <a:rPr lang="ko-KR" altLang="en-US"/>
              <a:t>클레이 양궁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5E126-725A-4B1F-B28B-62FAEA8D668D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E0CA9-F1A5-4D42-A009-202F71576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1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23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토이프로젝트를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제한 사항을 설정하였습니다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 자유로운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2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1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“AR</a:t>
            </a:r>
            <a:r>
              <a:rPr lang="ko-KR" altLang="en-US" dirty="0" smtClean="0"/>
              <a:t>  클레이 양궁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의 선정 이유입니다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야외 스포츠를 즐기기 위해서는 시간과 비용을</a:t>
            </a:r>
            <a:r>
              <a:rPr lang="ko-KR" altLang="en-US" baseline="0" dirty="0" smtClean="0"/>
              <a:t> 많이 투자됩니다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거기에 연초 코로나 바이러스로 인해서 야외활동이 많이 제한이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환경에 영향을 적게 받는 </a:t>
            </a:r>
            <a:r>
              <a:rPr lang="en-US" altLang="ko-KR" baseline="0" dirty="0" smtClean="0"/>
              <a:t>AR </a:t>
            </a:r>
            <a:r>
              <a:rPr lang="ko-KR" altLang="en-US" baseline="0" dirty="0" smtClean="0"/>
              <a:t>클레이 양궁 서비스를 기획하게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5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8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활에  달려있는 여러 센서들과 </a:t>
            </a:r>
            <a:r>
              <a:rPr lang="ko-KR" altLang="en-US" dirty="0" err="1" smtClean="0"/>
              <a:t>홀로렌즈와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키넥트를</a:t>
            </a:r>
            <a:r>
              <a:rPr lang="ko-KR" altLang="en-US" dirty="0" smtClean="0"/>
              <a:t> 사용하여 본 프로젝트를 구성하여 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6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활을 무선으로 사용하기 위해 활에 센서들을 연결합니다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544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연결된 사진입니다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6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줄을 당기는 힘을 측정하기 위해서 </a:t>
            </a:r>
            <a:r>
              <a:rPr lang="en-US" altLang="ko-KR" dirty="0" smtClean="0"/>
              <a:t>FSR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센서를 사용하였습니다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4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블루투스과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udp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통신을 위해서 </a:t>
            </a:r>
            <a:r>
              <a:rPr lang="en-US" altLang="ko-KR" baseline="0" dirty="0" smtClean="0"/>
              <a:t>WPF </a:t>
            </a:r>
            <a:r>
              <a:rPr lang="ko-KR" altLang="en-US" baseline="0" dirty="0" smtClean="0"/>
              <a:t>프로그램을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6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토이 프로젝트</a:t>
            </a:r>
            <a:r>
              <a:rPr lang="ko-KR" altLang="en-US" baseline="0" dirty="0" smtClean="0"/>
              <a:t>를 진행하면서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문제들을 발견하였습니다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E0CA9-F1A5-4D42-A009-202F7157694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5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F67F8-A558-4596-AE3D-08ACAEF2A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47C0E2-F36D-4EAA-8457-ADFF5DCF1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CD3C3-FC74-460A-9E41-431AC78B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3E1A-5939-4A1E-A152-FF0D933B8D85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FCEF2-68AB-4E13-A539-E7FB811B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CA1CC-5367-4631-BB11-38411B2F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4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C28C5-CA9E-4D3E-A63E-4FE1A1DC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75D10-A9EE-44F0-B178-453F8D2A2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0E24E-5061-4793-9DEF-8687FA18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6E2C-EFE4-4778-A80D-E10644042E8F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755F8-0309-4B3A-AFFF-1931B5DD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5F0D9-5F20-4083-BBB0-F0EAA536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9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FF205F-846D-4A90-8119-52DC05ABB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E5FA3-7FFF-4A07-B66F-74B8EBBE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EF3D9-8474-49B9-A210-4F4DC835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D959-32FA-4F56-AD06-0780EC7FC973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61E0B-7D74-4E55-AAF8-66B7C019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09DAF-A31D-4582-B506-AA795271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24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D0E2F-2306-4232-9028-AD5F6793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BB0D1-5FE0-4E1F-88C4-7220C29B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96474-593F-45A1-9A30-595B37C7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833D-553A-4D9A-9806-DEC2EE97FF6B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BD66C-3392-4C8D-B34B-3D70A88A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DBAFC-49FE-4442-B525-669C0743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F52FB-3DED-48EA-BC06-D5B1B4B6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C3624-C04C-4C2F-B9B7-67F8B93A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B4D61-6972-44E0-B2BD-6C23DFA7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BA77B-42F8-43C0-8D21-36946672F34C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B7103-DE02-4D04-8738-0A47CEA6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3B65A-24CD-4510-8E40-D53F88D7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096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15091-E4CD-420B-8B8D-733A1368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96A2A-B7F2-4C31-AFEE-F2EFA951C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1D9109-A6E4-4F2F-B15D-1CC59EAC4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5EA5EA-E58A-4D70-A4BB-0751BACC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9F3A-AA9F-4BE6-9E5A-9DBFB41EF7B1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AA6C9-2BE9-4209-A031-56D63411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81F65-899E-4071-9FE8-1D8506F9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4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8CA91-831C-4AA4-B8DA-0FF14934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6B77A-CA73-4B31-B251-C722638CB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3FB223-2DE1-432B-BCAF-0A1642854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9BF92E-C7F6-41E3-B5F9-D98EEC1AB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DE4D69-3DFF-4F8C-857C-468BA8E76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B0C828-713A-43A6-9F1A-3BD9275EE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8B9EF-31DF-4CBD-92E1-B0958D2D4D8C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A4E2FC-4522-4300-9099-C23DC768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7110A3-67CB-4E1E-B913-73F9BC9E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0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0646F-309F-46C1-A5CC-448E8197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C5C071-C2BD-4F1F-A5E1-2A24ED6B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BF0D-A9FD-47A6-AEAF-485E9E2429C8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BCB31B-2CD0-47DC-876A-01EB59DC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5504F2-A0F2-495C-B5F8-F2354764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28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0BF2AB-6AEE-4804-AD16-FC45AEC4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A07F-FC1E-4246-84D4-30BCF8147E48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246727-5FF8-4931-A8F5-446519B0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E5EE0-0971-4C90-9107-1C53C571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69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044B1-D4E5-4085-BCC0-C02F24E5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A2F4E-A76E-4170-B44C-F3D72368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6585F-C243-4F49-AE2C-5BC06B8A8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ABC1F-091F-4E35-BF07-AA03E610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4283-E1E9-4116-835C-EDDFFB7145A5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E1DC7C-44AB-479D-8487-1CC40EE1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2E065-DB87-4AAB-83A5-F1912ACD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4EBC8-7F40-4853-93DF-D5675301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A3CA8C-D760-4517-93BE-794634D99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733BFC-AAA4-4FB0-B01C-5883155BE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A2D2C-1745-4688-B0B1-A331560D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413D-1289-4693-8CA4-1625BFEC21F6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31138-798C-445A-A2EC-BCEE9818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BDAF4-8602-4446-95BD-F6C30A19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1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285FBC-15AD-4EEA-B6C3-D0AB6286A786}"/>
              </a:ext>
            </a:extLst>
          </p:cNvPr>
          <p:cNvSpPr/>
          <p:nvPr userDrawn="1"/>
        </p:nvSpPr>
        <p:spPr>
          <a:xfrm>
            <a:off x="10265434" y="0"/>
            <a:ext cx="1926566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AR </a:t>
            </a:r>
            <a:r>
              <a:rPr lang="ko-KR" altLang="en-US" sz="1400">
                <a:solidFill>
                  <a:schemeClr val="tx1"/>
                </a:solidFill>
              </a:rPr>
              <a:t>클레이 양궁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15357-B010-4DB6-9745-7832DD1E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FCD35-1D66-4E95-AD2B-231F40D4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10B66-E5B2-4D85-89D6-C1CB3FED2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82945-1120-4E18-89C1-04FA54603E24}" type="datetime1">
              <a:rPr lang="ko-KR" altLang="en-US" smtClean="0"/>
              <a:t>2020-09-22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E0838-26BD-43C0-8B8F-82FBEDD25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바닥글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EB024-C633-499B-93AB-EDC448C96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73CD8-33EC-49C6-BD01-0F976C1CFA8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DB1B03-0F0C-43C1-9DE6-68071C3F5E0B}"/>
              </a:ext>
            </a:extLst>
          </p:cNvPr>
          <p:cNvSpPr/>
          <p:nvPr userDrawn="1"/>
        </p:nvSpPr>
        <p:spPr>
          <a:xfrm>
            <a:off x="10515600" y="361950"/>
            <a:ext cx="1676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 descr="아처, 양궁, 활, 화살, 목표로, 스포츠, 무기, 헌터, 보 먼, 사람, 남자, 실루엣, 블랙">
            <a:extLst>
              <a:ext uri="{FF2B5EF4-FFF2-40B4-BE49-F238E27FC236}">
                <a16:creationId xmlns:a16="http://schemas.microsoft.com/office/drawing/2014/main" id="{8109F34B-AEF0-4017-A10B-2B2DC05C1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1" b="22320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160CBC-8C73-4A29-8B77-71DBC5D7F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AR </a:t>
            </a:r>
            <a:r>
              <a:rPr lang="ko-KR" altLang="en-US" sz="3600" dirty="0"/>
              <a:t>클레이 양궁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7544E87B-2675-4D67-9B9F-7C4760199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448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1800" dirty="0" smtClean="0"/>
              <a:t>지도교수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정구철</a:t>
            </a:r>
            <a:r>
              <a:rPr lang="ko-KR" altLang="en-US" sz="1800" dirty="0" smtClean="0"/>
              <a:t> 교수님</a:t>
            </a:r>
            <a:endParaRPr lang="en-US" altLang="ko-KR" sz="1800" dirty="0" smtClean="0"/>
          </a:p>
          <a:p>
            <a:pPr algn="l" latinLnBrk="0"/>
            <a:r>
              <a:rPr lang="ko-KR" altLang="en-US" sz="1800" dirty="0" smtClean="0"/>
              <a:t>팀장 </a:t>
            </a:r>
            <a:r>
              <a:rPr lang="en-US" altLang="ko-KR" sz="1800" dirty="0"/>
              <a:t>2015136103 </a:t>
            </a:r>
            <a:r>
              <a:rPr lang="ko-KR" altLang="en-US" sz="1800" dirty="0" smtClean="0"/>
              <a:t>이주현</a:t>
            </a:r>
            <a:endParaRPr lang="en-US" altLang="ko-KR" sz="1800" dirty="0" smtClean="0"/>
          </a:p>
          <a:p>
            <a:pPr algn="l" latinLnBrk="0"/>
            <a:r>
              <a:rPr lang="ko-KR" altLang="en-US" sz="1800" dirty="0" smtClean="0"/>
              <a:t>팀원 </a:t>
            </a:r>
            <a:r>
              <a:rPr lang="en-US" altLang="ko-KR" sz="1800" dirty="0"/>
              <a:t>2014136137 </a:t>
            </a:r>
            <a:r>
              <a:rPr lang="ko-KR" altLang="en-US" sz="1800" dirty="0" err="1" smtClean="0"/>
              <a:t>홍영주</a:t>
            </a:r>
            <a:endParaRPr lang="en-US" altLang="ko-KR" sz="1800" dirty="0" smtClean="0"/>
          </a:p>
          <a:p>
            <a:pPr algn="l" latinLnBrk="0"/>
            <a:r>
              <a:rPr lang="en-US" altLang="ko-KR" sz="1800" dirty="0" smtClean="0"/>
              <a:t>       2014136139 </a:t>
            </a:r>
            <a:r>
              <a:rPr lang="ko-KR" altLang="en-US" sz="1800" dirty="0" err="1"/>
              <a:t>황운재</a:t>
            </a:r>
            <a:endParaRPr lang="en-US" altLang="ko-KR" sz="1800" dirty="0"/>
          </a:p>
          <a:p>
            <a:pPr algn="l" latinLnBrk="0"/>
            <a:r>
              <a:rPr lang="en-US" altLang="ko-KR" sz="1800" dirty="0" smtClean="0"/>
              <a:t>       2015136026 </a:t>
            </a:r>
            <a:r>
              <a:rPr lang="ko-KR" altLang="en-US" sz="1800" dirty="0" smtClean="0"/>
              <a:t>김승규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6959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F3595-EC8E-41E3-8326-789ED639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윈도우즈</a:t>
            </a:r>
            <a:r>
              <a:rPr lang="ko-KR" altLang="en-US" dirty="0" smtClean="0"/>
              <a:t> 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A0E490-C745-4916-963E-30B794CE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0018440" descr="EMB0000167842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69" y="1690688"/>
            <a:ext cx="4580793" cy="42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84380" y="2697595"/>
            <a:ext cx="4154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 smtClean="0"/>
              <a:t>키넥트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활용 </a:t>
            </a:r>
            <a:r>
              <a:rPr lang="en-US" altLang="ko-KR" sz="2000" dirty="0"/>
              <a:t>: </a:t>
            </a:r>
            <a:r>
              <a:rPr lang="ko-KR" altLang="en-US" sz="2000" dirty="0"/>
              <a:t>모션인식 값 </a:t>
            </a:r>
            <a:r>
              <a:rPr lang="en-US" altLang="ko-KR" sz="2000" dirty="0"/>
              <a:t>-&gt; PC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블루투스 통신 </a:t>
            </a:r>
            <a:r>
              <a:rPr lang="en-US" altLang="ko-KR" sz="2000" dirty="0" smtClean="0"/>
              <a:t>: FSR</a:t>
            </a:r>
            <a:r>
              <a:rPr lang="ko-KR" altLang="en-US" sz="2000" dirty="0" smtClean="0"/>
              <a:t>센서 </a:t>
            </a:r>
            <a:r>
              <a:rPr lang="en-US" altLang="ko-KR" sz="2000" dirty="0" smtClean="0"/>
              <a:t>-&gt; PC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UDP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PC -&gt; </a:t>
            </a:r>
            <a:r>
              <a:rPr lang="ko-KR" altLang="en-US" sz="2000" dirty="0" err="1" smtClean="0"/>
              <a:t>홀로렌즈</a:t>
            </a:r>
            <a:endParaRPr lang="ko-KR" altLang="en-US" sz="2000" dirty="0"/>
          </a:p>
        </p:txBody>
      </p:sp>
      <p:sp>
        <p:nvSpPr>
          <p:cNvPr id="3" name="타원 2"/>
          <p:cNvSpPr/>
          <p:nvPr/>
        </p:nvSpPr>
        <p:spPr>
          <a:xfrm>
            <a:off x="2277206" y="2651990"/>
            <a:ext cx="276225" cy="27622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98476" y="2255482"/>
            <a:ext cx="314198" cy="314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297115" y="5121774"/>
            <a:ext cx="314198" cy="314198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008155" y="2928215"/>
            <a:ext cx="276225" cy="27622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89168" y="3536368"/>
            <a:ext cx="314198" cy="314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989168" y="4187145"/>
            <a:ext cx="314198" cy="314198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A0E490-C745-4916-963E-30B794CE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2F6CA5-84FF-4679-8160-0BF84FE5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err="1" smtClean="0"/>
              <a:t>색추적</a:t>
            </a:r>
            <a:endParaRPr lang="en-US" altLang="ko-KR" dirty="0"/>
          </a:p>
        </p:txBody>
      </p:sp>
      <p:pic>
        <p:nvPicPr>
          <p:cNvPr id="3074" name="_x300734904" descr="EMB0000167842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6" y="2255899"/>
            <a:ext cx="2814223" cy="27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300739080" descr="EMB0000167842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63" y="2255899"/>
            <a:ext cx="2782353" cy="27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1451" y="2638002"/>
            <a:ext cx="4315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초록색 장갑 객체 추적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초록색을 기준으로 이진화 처리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흰색의 중점 좌표 계산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4616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색추적</a:t>
            </a:r>
            <a:r>
              <a:rPr lang="ko-KR" altLang="en-US" dirty="0" smtClean="0"/>
              <a:t> 위치와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위치 좌표 매핑</a:t>
            </a:r>
            <a:endParaRPr lang="en-US" altLang="ko-KR" dirty="0"/>
          </a:p>
        </p:txBody>
      </p:sp>
      <p:pic>
        <p:nvPicPr>
          <p:cNvPr id="4097" name="_x190020816" descr="EMB0000167842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24" y="2559218"/>
            <a:ext cx="4624755" cy="39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이전의 </a:t>
            </a:r>
            <a:r>
              <a:rPr lang="ko-KR" altLang="en-US" dirty="0" err="1" smtClean="0"/>
              <a:t>중점좌표와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유니티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홀로렌즈</a:t>
            </a:r>
            <a:r>
              <a:rPr lang="ko-KR" altLang="en-US" dirty="0" smtClean="0"/>
              <a:t> 평면의 좌표 매칭</a:t>
            </a:r>
            <a:endParaRPr lang="ko-KR" altLang="en-US" dirty="0"/>
          </a:p>
        </p:txBody>
      </p:sp>
      <p:pic>
        <p:nvPicPr>
          <p:cNvPr id="14" name="_x300739080" descr="EMB0000167842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176966"/>
            <a:ext cx="1690727" cy="16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무료) MS 홀로렌즈를 활용한 MR 콘텐츠 제작 특강 1일 과정 (학생제외) - 온오프믹스 :: 모임문화 플랫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696" y="2892088"/>
            <a:ext cx="2218411" cy="221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2373923" y="4001294"/>
            <a:ext cx="117816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8404094" y="4001294"/>
            <a:ext cx="12498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화살 위치에 따른 각도 조절</a:t>
            </a:r>
            <a:endParaRPr lang="en-US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dirty="0" smtClean="0"/>
              <a:t>사용자가 바라보고 있는 시점을 기준으로 해서 추적된 위치에 따른 화살 각도 조절</a:t>
            </a:r>
            <a:endParaRPr lang="ko-KR" altLang="en-US" sz="2000" dirty="0"/>
          </a:p>
        </p:txBody>
      </p:sp>
      <p:pic>
        <p:nvPicPr>
          <p:cNvPr id="5121" name="_x190021968" descr="EMB0000167842c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23" y="2434512"/>
            <a:ext cx="5583116" cy="41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화살의 상하좌우 각도 계산</a:t>
            </a:r>
            <a:endParaRPr lang="en-US" altLang="ko-KR" dirty="0"/>
          </a:p>
        </p:txBody>
      </p:sp>
      <p:pic>
        <p:nvPicPr>
          <p:cNvPr id="6145" name="_x300743616" descr="EMB0000167842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9757"/>
            <a:ext cx="5109418" cy="27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300743688" descr="EMB0000167842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00" y="2455812"/>
            <a:ext cx="5058900" cy="2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6817" y="5393492"/>
            <a:ext cx="2332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좌우 각도 계산</a:t>
            </a:r>
            <a:endParaRPr lang="en-US" altLang="ko-KR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658258" y="5393492"/>
            <a:ext cx="2332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상하 각도 계산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0044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활시위를 </a:t>
            </a:r>
            <a:r>
              <a:rPr lang="ko-KR" altLang="en-US" dirty="0"/>
              <a:t>당겼을 때 </a:t>
            </a:r>
            <a:r>
              <a:rPr lang="ko-KR" altLang="en-US" dirty="0" smtClean="0"/>
              <a:t>화살의 모션 구현</a:t>
            </a:r>
            <a:endParaRPr lang="en-US" altLang="ko-KR" dirty="0"/>
          </a:p>
        </p:txBody>
      </p:sp>
      <p:pic>
        <p:nvPicPr>
          <p:cNvPr id="10242" name="_x300735264" descr="EMB0000167842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8" y="2005808"/>
            <a:ext cx="3648808" cy="40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300735408" descr="EMB0000167842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2005808"/>
            <a:ext cx="3030431" cy="40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43670" y="6041229"/>
            <a:ext cx="338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화살을 당기지 않았을 때</a:t>
            </a:r>
            <a:endParaRPr lang="en-US" altLang="ko-KR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760289" y="6041229"/>
            <a:ext cx="3386692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화살을 당겼을 때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3838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화살의 궤도 계산 및 중력가속도 적용</a:t>
            </a:r>
            <a:endParaRPr lang="en-US" altLang="ko-KR" dirty="0"/>
          </a:p>
        </p:txBody>
      </p:sp>
      <p:pic>
        <p:nvPicPr>
          <p:cNvPr id="9219" name="_x558800096" descr="EMB0000167842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79" y="2761097"/>
            <a:ext cx="3738164" cy="228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780484" y="6013589"/>
            <a:ext cx="247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중력가속도 적용</a:t>
            </a:r>
            <a:endParaRPr lang="en-US" altLang="ko-KR" sz="2000" dirty="0" smtClean="0"/>
          </a:p>
        </p:txBody>
      </p:sp>
      <p:pic>
        <p:nvPicPr>
          <p:cNvPr id="14" name="_x558800384" descr="EMB0000167842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162212"/>
            <a:ext cx="2526433" cy="36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558799664" descr="EMB0000167842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85" y="2162212"/>
            <a:ext cx="2454927" cy="36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27893" y="6002407"/>
            <a:ext cx="247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궤도 계산 적용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1629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80" y="2271966"/>
            <a:ext cx="5070412" cy="346671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클레이 제작</a:t>
            </a:r>
            <a:endParaRPr lang="en-US" altLang="ko-KR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382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클레이에 </a:t>
            </a:r>
            <a:r>
              <a:rPr lang="ko-KR" altLang="en-US" dirty="0" err="1" smtClean="0"/>
              <a:t>콜라이더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78687" y="3263549"/>
            <a:ext cx="591672" cy="4482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83" y="2271394"/>
            <a:ext cx="5228892" cy="3467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68470" y="5780746"/>
            <a:ext cx="247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클레이 구현</a:t>
            </a:r>
            <a:endParaRPr lang="en-US" altLang="ko-KR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19113" y="5770603"/>
            <a:ext cx="247315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충돌 구현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821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문제점 및 해결방안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18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른쪽 화살표 13"/>
          <p:cNvSpPr/>
          <p:nvPr/>
        </p:nvSpPr>
        <p:spPr>
          <a:xfrm>
            <a:off x="4458062" y="2980592"/>
            <a:ext cx="3275876" cy="1060184"/>
          </a:xfrm>
          <a:prstGeom prst="rightArrow">
            <a:avLst>
              <a:gd name="adj1" fmla="val 50000"/>
              <a:gd name="adj2" fmla="val 740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문제 인식</a:t>
            </a:r>
            <a:endParaRPr lang="en-US" altLang="ko-K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193961" y="1925634"/>
            <a:ext cx="35649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활을 당기는 힘 측정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홀로렌즈와의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화살의 </a:t>
            </a:r>
            <a:r>
              <a:rPr lang="ko-KR" altLang="en-US" sz="2000" dirty="0"/>
              <a:t>방향 측정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화살의 장전과 발사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홀로렌즈의</a:t>
            </a:r>
            <a:r>
              <a:rPr lang="ko-KR" altLang="en-US" sz="2000" dirty="0"/>
              <a:t> 낮은 해상도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02" y="2476886"/>
            <a:ext cx="2067596" cy="20675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310629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2</a:t>
            </a:r>
            <a:r>
              <a:rPr lang="ko-KR" altLang="en-US" sz="2000" dirty="0" smtClean="0"/>
              <a:t>월에 토이 프로젝트 진행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430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아이디어 설명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2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제한 사항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330568" y="1551909"/>
            <a:ext cx="557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smtClean="0">
                <a:solidFill>
                  <a:schemeClr val="accent6"/>
                </a:solidFill>
              </a:rPr>
              <a:t>첫째</a:t>
            </a:r>
            <a:r>
              <a:rPr lang="en-US" altLang="ko-KR" sz="2200" b="1" dirty="0" smtClean="0">
                <a:solidFill>
                  <a:schemeClr val="accent6"/>
                </a:solidFill>
              </a:rPr>
              <a:t>, </a:t>
            </a:r>
            <a:r>
              <a:rPr lang="ko-KR" altLang="en-US" sz="2000" dirty="0" smtClean="0"/>
              <a:t>주변환경에서 자유로운 서비스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23935" y="3062525"/>
            <a:ext cx="5844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smtClean="0">
                <a:solidFill>
                  <a:schemeClr val="accent6"/>
                </a:solidFill>
              </a:rPr>
              <a:t>둘째</a:t>
            </a:r>
            <a:r>
              <a:rPr lang="en-US" altLang="ko-KR" sz="2200" b="1" dirty="0">
                <a:solidFill>
                  <a:schemeClr val="accent6"/>
                </a:solidFill>
              </a:rPr>
              <a:t>, </a:t>
            </a:r>
            <a:r>
              <a:rPr lang="ko-KR" altLang="en-US" sz="2000" dirty="0" smtClean="0"/>
              <a:t>홀로렌즈만으로 진행되는 서비스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635368" y="2370307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ym typeface="Wingdings" panose="05000000000000000000" pitchFamily="2" charset="2"/>
              </a:rPr>
              <a:t>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무색 배경을 요구하는 서비스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36" y="3879480"/>
            <a:ext cx="5028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추가적으로</a:t>
            </a:r>
            <a:r>
              <a:rPr lang="ko-KR" altLang="en-US" sz="2400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PC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가 필요한 서비스</a:t>
            </a:r>
            <a:endParaRPr lang="en-US" altLang="ko-KR" sz="2400" dirty="0" smtClean="0">
              <a:sym typeface="Wingdings" panose="05000000000000000000" pitchFamily="2" charset="2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368280" y="1871493"/>
            <a:ext cx="3781620" cy="3453634"/>
            <a:chOff x="7438249" y="2847439"/>
            <a:chExt cx="3781620" cy="3453634"/>
          </a:xfrm>
        </p:grpSpPr>
        <p:sp>
          <p:nvSpPr>
            <p:cNvPr id="63" name="평행 사변형 62"/>
            <p:cNvSpPr/>
            <p:nvPr/>
          </p:nvSpPr>
          <p:spPr>
            <a:xfrm rot="16200000" flipH="1">
              <a:off x="6833496" y="3452192"/>
              <a:ext cx="3453634" cy="2244127"/>
            </a:xfrm>
            <a:prstGeom prst="parallelogram">
              <a:avLst>
                <a:gd name="adj" fmla="val 460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3422"/>
            <a:stretch/>
          </p:blipFill>
          <p:spPr>
            <a:xfrm>
              <a:off x="9095234" y="3506472"/>
              <a:ext cx="2124635" cy="2007461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3422"/>
            <a:stretch/>
          </p:blipFill>
          <p:spPr>
            <a:xfrm>
              <a:off x="8264375" y="4238334"/>
              <a:ext cx="2124635" cy="2007461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1323935" y="4601376"/>
            <a:ext cx="5421923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smtClean="0">
                <a:solidFill>
                  <a:schemeClr val="accent6"/>
                </a:solidFill>
              </a:rPr>
              <a:t>셋째</a:t>
            </a:r>
            <a:r>
              <a:rPr lang="en-US" altLang="ko-KR" sz="2200" b="1" dirty="0">
                <a:solidFill>
                  <a:schemeClr val="accent6"/>
                </a:solidFill>
              </a:rPr>
              <a:t>,</a:t>
            </a:r>
            <a:r>
              <a:rPr lang="en-US" altLang="ko-KR" sz="2000" b="1" dirty="0">
                <a:solidFill>
                  <a:schemeClr val="accent6"/>
                </a:solidFill>
              </a:rPr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인용 서비스</a:t>
            </a:r>
            <a:endParaRPr lang="ko-KR" alt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1628736" y="541833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1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인용 서비스</a:t>
            </a:r>
            <a:endParaRPr lang="en-US" altLang="ko-KR" sz="2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83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활을 당기는 힘 측정</a:t>
            </a:r>
            <a:endParaRPr lang="en-US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65082"/>
            <a:ext cx="1844040" cy="551815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문제정의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3F2EE3C-AB58-461B-86B5-CDED426B9443}"/>
              </a:ext>
            </a:extLst>
          </p:cNvPr>
          <p:cNvSpPr txBox="1">
            <a:spLocks/>
          </p:cNvSpPr>
          <p:nvPr/>
        </p:nvSpPr>
        <p:spPr>
          <a:xfrm>
            <a:off x="838200" y="5039879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해결방안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89DA0-6553-46B8-AE3E-2875E050868A}"/>
              </a:ext>
            </a:extLst>
          </p:cNvPr>
          <p:cNvSpPr txBox="1"/>
          <p:nvPr/>
        </p:nvSpPr>
        <p:spPr>
          <a:xfrm>
            <a:off x="1051560" y="2264780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사용자가 활 스트링을 얼마나 세게 당겼는지 측정하는 방법이 필요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5D0C4A1-0699-4B53-96CC-58BD6900ED33}"/>
              </a:ext>
            </a:extLst>
          </p:cNvPr>
          <p:cNvSpPr txBox="1">
            <a:spLocks/>
          </p:cNvSpPr>
          <p:nvPr/>
        </p:nvSpPr>
        <p:spPr>
          <a:xfrm>
            <a:off x="838200" y="3065382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시행착오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2B91B-BBA7-4F65-B2E9-90B289554DAF}"/>
              </a:ext>
            </a:extLst>
          </p:cNvPr>
          <p:cNvSpPr txBox="1"/>
          <p:nvPr/>
        </p:nvSpPr>
        <p:spPr>
          <a:xfrm>
            <a:off x="1051560" y="3462105"/>
            <a:ext cx="1048069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FSR </a:t>
            </a:r>
            <a:r>
              <a:rPr lang="ko-KR" altLang="en-US" dirty="0"/>
              <a:t>센서를 활의 접합부에 장착</a:t>
            </a:r>
            <a:r>
              <a:rPr lang="en-US" altLang="ko-KR" dirty="0"/>
              <a:t>      </a:t>
            </a:r>
            <a:r>
              <a:rPr lang="ko-KR" altLang="en-US" dirty="0"/>
              <a:t>측정값이 일정하지 않고</a:t>
            </a:r>
            <a:r>
              <a:rPr lang="en-US" altLang="ko-KR" dirty="0"/>
              <a:t>, </a:t>
            </a:r>
            <a:r>
              <a:rPr lang="ko-KR" altLang="en-US" dirty="0"/>
              <a:t>센서가 망가짐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Flex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가속도 센서</a:t>
            </a:r>
            <a:r>
              <a:rPr lang="en-US" altLang="ko-KR" dirty="0"/>
              <a:t>, </a:t>
            </a:r>
            <a:r>
              <a:rPr lang="ko-KR" altLang="en-US" dirty="0" err="1"/>
              <a:t>자이로</a:t>
            </a:r>
            <a:r>
              <a:rPr lang="ko-KR" altLang="en-US" dirty="0"/>
              <a:t> 센서</a:t>
            </a:r>
            <a:r>
              <a:rPr lang="en-US" altLang="ko-KR" dirty="0"/>
              <a:t> </a:t>
            </a:r>
            <a:r>
              <a:rPr lang="ko-KR" altLang="en-US" dirty="0"/>
              <a:t>등 다양한 센서로 시도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en-US" altLang="ko-KR" dirty="0"/>
              <a:t>FSR </a:t>
            </a:r>
            <a:r>
              <a:rPr lang="ko-KR" altLang="en-US" dirty="0"/>
              <a:t>센서보다 장력 감지 능력 부족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FSR</a:t>
            </a:r>
            <a:r>
              <a:rPr lang="ko-KR" altLang="en-US" dirty="0"/>
              <a:t> 센서를 스트링에 장착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/>
              <a:t>사람마다 힘의 세기가 달라서 정확한 측정이 불가능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56693-44DE-476E-93C3-70296E6D79CE}"/>
              </a:ext>
            </a:extLst>
          </p:cNvPr>
          <p:cNvSpPr txBox="1"/>
          <p:nvPr/>
        </p:nvSpPr>
        <p:spPr>
          <a:xfrm>
            <a:off x="1051560" y="5418805"/>
            <a:ext cx="71529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FSR </a:t>
            </a:r>
            <a:r>
              <a:rPr lang="ko-KR" altLang="en-US" b="1" dirty="0">
                <a:solidFill>
                  <a:schemeClr val="accent6"/>
                </a:solidFill>
              </a:rPr>
              <a:t>센서</a:t>
            </a:r>
            <a:r>
              <a:rPr lang="ko-KR" altLang="en-US" dirty="0"/>
              <a:t>를 활의 </a:t>
            </a:r>
            <a:r>
              <a:rPr lang="ko-KR" altLang="en-US" b="1" dirty="0">
                <a:solidFill>
                  <a:schemeClr val="accent6"/>
                </a:solidFill>
              </a:rPr>
              <a:t>스트링</a:t>
            </a:r>
            <a:r>
              <a:rPr lang="ko-KR" altLang="en-US" dirty="0"/>
              <a:t>에 달아서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단순히 활 시위를 </a:t>
            </a:r>
            <a:r>
              <a:rPr lang="ko-KR" altLang="en-US" dirty="0" err="1"/>
              <a:t>잡았는지만</a:t>
            </a:r>
            <a:r>
              <a:rPr lang="ko-KR" altLang="en-US" dirty="0"/>
              <a:t> 측정하고 당기는 힘은 </a:t>
            </a:r>
            <a:r>
              <a:rPr lang="ko-KR" altLang="en-US" b="1" dirty="0" err="1">
                <a:solidFill>
                  <a:schemeClr val="accent6"/>
                </a:solidFill>
              </a:rPr>
              <a:t>키넥트</a:t>
            </a:r>
            <a:r>
              <a:rPr lang="ko-KR" altLang="en-US" dirty="0" err="1"/>
              <a:t>로</a:t>
            </a:r>
            <a:r>
              <a:rPr lang="ko-KR" altLang="en-US" dirty="0"/>
              <a:t> 측정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1AEF0C-1C33-4E8C-9F0C-F21DD91B86CB}"/>
              </a:ext>
            </a:extLst>
          </p:cNvPr>
          <p:cNvSpPr/>
          <p:nvPr/>
        </p:nvSpPr>
        <p:spPr>
          <a:xfrm>
            <a:off x="4431322" y="3582029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B88409D-1619-4AC7-A277-09EB022AEB56}"/>
              </a:ext>
            </a:extLst>
          </p:cNvPr>
          <p:cNvSpPr/>
          <p:nvPr/>
        </p:nvSpPr>
        <p:spPr>
          <a:xfrm>
            <a:off x="7202370" y="3991406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498588C-F7F0-4218-9060-DE973E224E9C}"/>
              </a:ext>
            </a:extLst>
          </p:cNvPr>
          <p:cNvSpPr/>
          <p:nvPr/>
        </p:nvSpPr>
        <p:spPr>
          <a:xfrm>
            <a:off x="3870086" y="4394258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홀로렌즈와의</a:t>
            </a:r>
            <a:r>
              <a:rPr lang="ko-KR" altLang="en-US" dirty="0"/>
              <a:t> 통신</a:t>
            </a:r>
            <a:endParaRPr lang="en-US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65082"/>
            <a:ext cx="1844040" cy="551815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문제정의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3F2EE3C-AB58-461B-86B5-CDED426B9443}"/>
              </a:ext>
            </a:extLst>
          </p:cNvPr>
          <p:cNvSpPr txBox="1">
            <a:spLocks/>
          </p:cNvSpPr>
          <p:nvPr/>
        </p:nvSpPr>
        <p:spPr>
          <a:xfrm>
            <a:off x="838200" y="5039879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해결방안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89DA0-6553-46B8-AE3E-2875E050868A}"/>
              </a:ext>
            </a:extLst>
          </p:cNvPr>
          <p:cNvSpPr txBox="1"/>
          <p:nvPr/>
        </p:nvSpPr>
        <p:spPr>
          <a:xfrm>
            <a:off x="1051560" y="2264780"/>
            <a:ext cx="667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홀로렌즈에</a:t>
            </a:r>
            <a:r>
              <a:rPr lang="ko-KR" altLang="en-US" dirty="0"/>
              <a:t> </a:t>
            </a:r>
            <a:r>
              <a:rPr lang="ko-KR" altLang="en-US" dirty="0" err="1"/>
              <a:t>키넥트와</a:t>
            </a:r>
            <a:r>
              <a:rPr lang="ko-KR" altLang="en-US" dirty="0"/>
              <a:t> </a:t>
            </a:r>
            <a:r>
              <a:rPr lang="en-US" altLang="ko-KR" dirty="0"/>
              <a:t>FSR </a:t>
            </a:r>
            <a:r>
              <a:rPr lang="ko-KR" altLang="en-US" dirty="0"/>
              <a:t>센서의 값을 보내주는 방법이 필요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5D0C4A1-0699-4B53-96CC-58BD6900ED33}"/>
              </a:ext>
            </a:extLst>
          </p:cNvPr>
          <p:cNvSpPr txBox="1">
            <a:spLocks/>
          </p:cNvSpPr>
          <p:nvPr/>
        </p:nvSpPr>
        <p:spPr>
          <a:xfrm>
            <a:off x="838200" y="3230443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시행착오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2B91B-BBA7-4F65-B2E9-90B289554DAF}"/>
              </a:ext>
            </a:extLst>
          </p:cNvPr>
          <p:cNvSpPr txBox="1"/>
          <p:nvPr/>
        </p:nvSpPr>
        <p:spPr>
          <a:xfrm>
            <a:off x="1051560" y="3627166"/>
            <a:ext cx="10229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키넥트의</a:t>
            </a:r>
            <a:r>
              <a:rPr lang="ko-KR" altLang="en-US" dirty="0"/>
              <a:t> 값과 센서의 값을 블루투스로 전송     두 기기와 블루투스 통신은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키넥트의</a:t>
            </a:r>
            <a:r>
              <a:rPr lang="ko-KR" altLang="en-US" dirty="0"/>
              <a:t> 값과 센서의 값을 </a:t>
            </a:r>
            <a:r>
              <a:rPr lang="en-US" altLang="ko-KR" dirty="0"/>
              <a:t>PC</a:t>
            </a:r>
            <a:r>
              <a:rPr lang="ko-KR" altLang="en-US" dirty="0"/>
              <a:t>에서 합쳐서 블루투스로 전송     </a:t>
            </a:r>
            <a:r>
              <a:rPr lang="ko-KR" altLang="en-US" dirty="0" smtClean="0"/>
              <a:t>홀로렌즈에서 </a:t>
            </a:r>
            <a:r>
              <a:rPr lang="ko-KR" altLang="en-US" dirty="0"/>
              <a:t>블루투스 연결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56693-44DE-476E-93C3-70296E6D79CE}"/>
              </a:ext>
            </a:extLst>
          </p:cNvPr>
          <p:cNvSpPr txBox="1"/>
          <p:nvPr/>
        </p:nvSpPr>
        <p:spPr>
          <a:xfrm>
            <a:off x="1051560" y="5418805"/>
            <a:ext cx="688361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키넥트의</a:t>
            </a:r>
            <a:r>
              <a:rPr lang="ko-KR" altLang="en-US" dirty="0"/>
              <a:t> 값과 센서의 값을 </a:t>
            </a:r>
            <a:r>
              <a:rPr lang="en-US" altLang="ko-KR" dirty="0"/>
              <a:t>PC</a:t>
            </a:r>
            <a:r>
              <a:rPr lang="ko-KR" altLang="en-US" dirty="0"/>
              <a:t>에서 합쳐서 </a:t>
            </a:r>
            <a:r>
              <a:rPr lang="en-US" altLang="ko-KR" b="1" dirty="0">
                <a:solidFill>
                  <a:schemeClr val="accent6"/>
                </a:solidFill>
              </a:rPr>
              <a:t>UDP</a:t>
            </a:r>
            <a:r>
              <a:rPr lang="ko-KR" altLang="en-US" b="1" dirty="0">
                <a:solidFill>
                  <a:schemeClr val="accent6"/>
                </a:solidFill>
              </a:rPr>
              <a:t> 통신</a:t>
            </a:r>
            <a:r>
              <a:rPr lang="ko-KR" altLang="en-US" dirty="0"/>
              <a:t>으로 전송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1AEF0C-1C33-4E8C-9F0C-F21DD91B86CB}"/>
              </a:ext>
            </a:extLst>
          </p:cNvPr>
          <p:cNvSpPr/>
          <p:nvPr/>
        </p:nvSpPr>
        <p:spPr>
          <a:xfrm>
            <a:off x="5698884" y="3757871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B88409D-1619-4AC7-A277-09EB022AEB56}"/>
              </a:ext>
            </a:extLst>
          </p:cNvPr>
          <p:cNvSpPr/>
          <p:nvPr/>
        </p:nvSpPr>
        <p:spPr>
          <a:xfrm>
            <a:off x="7299082" y="4167248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0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화살의 방향 측정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2080846" cy="645012"/>
          </a:xfrm>
        </p:spPr>
        <p:txBody>
          <a:bodyPr>
            <a:normAutofit/>
          </a:bodyPr>
          <a:lstStyle/>
          <a:p>
            <a:r>
              <a:rPr lang="ko-KR" altLang="en-US" smtClean="0"/>
              <a:t>문제 정의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 txBox="1">
            <a:spLocks/>
          </p:cNvSpPr>
          <p:nvPr/>
        </p:nvSpPr>
        <p:spPr>
          <a:xfrm>
            <a:off x="838200" y="4830517"/>
            <a:ext cx="2203938" cy="61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해결 방안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27638" y="2409092"/>
            <a:ext cx="844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사용자가 활을 당기고 움직일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활이 움직이는 방향대로 화살이 발사 되어야 함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38200" y="3143782"/>
            <a:ext cx="10930117" cy="1366872"/>
            <a:chOff x="838200" y="2989889"/>
            <a:chExt cx="10930117" cy="1366872"/>
          </a:xfrm>
        </p:grpSpPr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67F8AFF3-2720-4EA9-9FE2-7F8281C2F5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989889"/>
              <a:ext cx="1966546" cy="6103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/>
                <a:t>시행 착오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7638" y="3573869"/>
              <a:ext cx="10440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키넥트를</a:t>
              </a:r>
              <a:r>
                <a:rPr lang="ko-KR" altLang="en-US" dirty="0" smtClean="0"/>
                <a:t> 사용해 정면에서 사용자의 왼손을 인식해 얻은 </a:t>
              </a:r>
              <a:r>
                <a:rPr lang="en-US" altLang="ko-KR" dirty="0" err="1" smtClean="0"/>
                <a:t>x,y</a:t>
              </a:r>
              <a:r>
                <a:rPr lang="ko-KR" altLang="en-US" dirty="0" smtClean="0"/>
                <a:t>축의 좌표를 가지고 화살의 방향을 결정</a:t>
              </a:r>
              <a:endParaRPr lang="ko-KR" altLang="en-US" dirty="0"/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1439007" y="4002809"/>
              <a:ext cx="477716" cy="31792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2922" y="3987429"/>
              <a:ext cx="9278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키넥트와</a:t>
              </a:r>
              <a:r>
                <a:rPr lang="ko-KR" altLang="en-US" dirty="0" smtClean="0"/>
                <a:t> 사람의 거리에 따라 값이 달라지고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활대가 왼손을 가려서 </a:t>
              </a:r>
              <a:r>
                <a:rPr lang="ko-KR" altLang="en-US" dirty="0" err="1" smtClean="0"/>
                <a:t>인식저하</a:t>
              </a:r>
              <a:r>
                <a:rPr lang="ko-KR" altLang="en-US" dirty="0" smtClean="0"/>
                <a:t> 발생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27638" y="5402390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사용자가 </a:t>
            </a:r>
            <a:r>
              <a:rPr lang="ko-KR" altLang="en-US" b="1" dirty="0" smtClean="0">
                <a:solidFill>
                  <a:schemeClr val="accent6"/>
                </a:solidFill>
              </a:rPr>
              <a:t>색 장갑</a:t>
            </a:r>
            <a:r>
              <a:rPr lang="ko-KR" altLang="en-US" dirty="0" smtClean="0"/>
              <a:t>을 착용 후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27638" y="5873865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6"/>
                </a:solidFill>
              </a:rPr>
              <a:t>홀로렌즈</a:t>
            </a:r>
            <a:r>
              <a:rPr lang="ko-KR" altLang="en-US" b="1" dirty="0" smtClean="0">
                <a:solidFill>
                  <a:schemeClr val="accent6"/>
                </a:solidFill>
              </a:rPr>
              <a:t> 카메라</a:t>
            </a:r>
            <a:r>
              <a:rPr lang="ko-KR" altLang="en-US" dirty="0" smtClean="0"/>
              <a:t>를 사용해 </a:t>
            </a:r>
            <a:r>
              <a:rPr lang="ko-KR" altLang="en-US" b="1" dirty="0" smtClean="0">
                <a:solidFill>
                  <a:schemeClr val="accent6"/>
                </a:solidFill>
              </a:rPr>
              <a:t>색 추적</a:t>
            </a:r>
            <a:r>
              <a:rPr lang="ko-KR" altLang="en-US" dirty="0" smtClean="0"/>
              <a:t>을 실시해 화살의 방향 측정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화살의 장전과 발사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84" y="1825626"/>
            <a:ext cx="2080846" cy="645012"/>
          </a:xfrm>
        </p:spPr>
        <p:txBody>
          <a:bodyPr>
            <a:normAutofit/>
          </a:bodyPr>
          <a:lstStyle/>
          <a:p>
            <a:r>
              <a:rPr lang="ko-KR" altLang="en-US" smtClean="0"/>
              <a:t>문제 정의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8822" y="2409092"/>
            <a:ext cx="97577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/>
                </a:solidFill>
              </a:rPr>
              <a:t>장전 </a:t>
            </a:r>
            <a:r>
              <a:rPr lang="en-US" altLang="ko-KR" b="1" dirty="0" smtClean="0">
                <a:solidFill>
                  <a:schemeClr val="accent6"/>
                </a:solidFill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사용자가 </a:t>
            </a:r>
            <a:r>
              <a:rPr lang="ko-KR" altLang="en-US" dirty="0"/>
              <a:t>활을 당겨도 화살이 당겨지는 모션이 없어서 </a:t>
            </a:r>
            <a:r>
              <a:rPr lang="ko-KR" altLang="en-US" dirty="0" smtClean="0"/>
              <a:t>화살의 장전 여부를 알기 어려움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2"/>
                </a:solidFill>
              </a:rPr>
              <a:t>발사 </a:t>
            </a:r>
            <a:r>
              <a:rPr lang="en-US" altLang="ko-KR" b="1" dirty="0" smtClean="0">
                <a:solidFill>
                  <a:schemeClr val="accent2"/>
                </a:solidFill>
              </a:rPr>
              <a:t>: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/>
              <a:t>화살을 </a:t>
            </a:r>
            <a:r>
              <a:rPr lang="ko-KR" altLang="en-US" dirty="0"/>
              <a:t>발사할 때 중력가속도 적용이 </a:t>
            </a:r>
            <a:r>
              <a:rPr lang="ko-KR" altLang="en-US" dirty="0" smtClean="0"/>
              <a:t>안돼서 </a:t>
            </a:r>
            <a:r>
              <a:rPr lang="ko-KR" altLang="en-US" dirty="0"/>
              <a:t>현실과 다르게 화살이 직선으로 발사됨  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 txBox="1">
            <a:spLocks/>
          </p:cNvSpPr>
          <p:nvPr/>
        </p:nvSpPr>
        <p:spPr>
          <a:xfrm>
            <a:off x="479384" y="3924567"/>
            <a:ext cx="1966546" cy="61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해결 방안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8822" y="4450918"/>
            <a:ext cx="102851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/>
                </a:solidFill>
              </a:rPr>
              <a:t>장전 </a:t>
            </a:r>
            <a:r>
              <a:rPr lang="en-US" altLang="ko-KR" b="1" dirty="0" smtClean="0">
                <a:solidFill>
                  <a:schemeClr val="accent6"/>
                </a:solidFill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키넥트가</a:t>
            </a:r>
            <a:r>
              <a:rPr lang="ko-KR" altLang="en-US" dirty="0" smtClean="0"/>
              <a:t> 사용자의 우측면에서 양 손을 촬영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chemeClr val="accent6"/>
                </a:solidFill>
              </a:rPr>
              <a:t>양 손의 거리</a:t>
            </a:r>
            <a:r>
              <a:rPr lang="ko-KR" altLang="en-US" dirty="0" smtClean="0"/>
              <a:t>에 따라 화살이 장전되도록 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2"/>
                </a:solidFill>
              </a:rPr>
              <a:t>발사 </a:t>
            </a:r>
            <a:r>
              <a:rPr lang="en-US" altLang="ko-KR" b="1" dirty="0" smtClean="0">
                <a:solidFill>
                  <a:schemeClr val="accent2"/>
                </a:solidFill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화살에 </a:t>
            </a:r>
            <a:r>
              <a:rPr lang="ko-KR" altLang="en-US" b="1" dirty="0" smtClean="0">
                <a:solidFill>
                  <a:schemeClr val="accent2"/>
                </a:solidFill>
              </a:rPr>
              <a:t>중력가속도</a:t>
            </a:r>
            <a:r>
              <a:rPr lang="ko-KR" altLang="en-US" dirty="0" smtClean="0"/>
              <a:t>를 적용해 실제세계에서 화살이 발사되는 것과 유사하게 만듦    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6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6EAE-DEF6-4322-B696-F63B8D0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E42E8D0-0A6C-4A42-BD85-A0D7AD34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홀로렌즈의</a:t>
            </a:r>
            <a:r>
              <a:rPr lang="ko-KR" altLang="en-US" dirty="0"/>
              <a:t> 낮은 해상도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65082"/>
            <a:ext cx="1844040" cy="551815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문제정의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3F2EE3C-AB58-461B-86B5-CDED426B9443}"/>
              </a:ext>
            </a:extLst>
          </p:cNvPr>
          <p:cNvSpPr txBox="1">
            <a:spLocks/>
          </p:cNvSpPr>
          <p:nvPr/>
        </p:nvSpPr>
        <p:spPr>
          <a:xfrm>
            <a:off x="838200" y="5039879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해결방안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89DA0-6553-46B8-AE3E-2875E050868A}"/>
              </a:ext>
            </a:extLst>
          </p:cNvPr>
          <p:cNvSpPr txBox="1"/>
          <p:nvPr/>
        </p:nvSpPr>
        <p:spPr>
          <a:xfrm>
            <a:off x="1051560" y="2264780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홀로렌즈에서의 </a:t>
            </a:r>
            <a:r>
              <a:rPr lang="ko-KR" altLang="en-US" dirty="0" err="1"/>
              <a:t>저화질</a:t>
            </a:r>
            <a:r>
              <a:rPr lang="ko-KR" altLang="en-US" dirty="0"/>
              <a:t> 그래픽 출력 문제 발생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5D0C4A1-0699-4B53-96CC-58BD6900ED33}"/>
              </a:ext>
            </a:extLst>
          </p:cNvPr>
          <p:cNvSpPr txBox="1">
            <a:spLocks/>
          </p:cNvSpPr>
          <p:nvPr/>
        </p:nvSpPr>
        <p:spPr>
          <a:xfrm>
            <a:off x="838200" y="3065382"/>
            <a:ext cx="1844040" cy="55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시행착오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2B91B-BBA7-4F65-B2E9-90B289554DAF}"/>
              </a:ext>
            </a:extLst>
          </p:cNvPr>
          <p:cNvSpPr txBox="1"/>
          <p:nvPr/>
        </p:nvSpPr>
        <p:spPr>
          <a:xfrm>
            <a:off x="1051560" y="3462105"/>
            <a:ext cx="782297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유니티 플레이어 세팅에서 퀄리티를 가장 높음으로 설정</a:t>
            </a:r>
            <a:r>
              <a:rPr lang="en-US" altLang="ko-KR" dirty="0"/>
              <a:t>     </a:t>
            </a:r>
            <a:r>
              <a:rPr lang="ko-KR" altLang="en-US" dirty="0"/>
              <a:t>변화 없음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64</a:t>
            </a:r>
            <a:r>
              <a:rPr lang="ko-KR" altLang="en-US" dirty="0"/>
              <a:t>비트로 </a:t>
            </a:r>
            <a:r>
              <a:rPr lang="ko-KR" altLang="en-US" dirty="0" err="1"/>
              <a:t>홀로렌즈</a:t>
            </a:r>
            <a:r>
              <a:rPr lang="ko-KR" altLang="en-US" dirty="0"/>
              <a:t> 빌드 </a:t>
            </a:r>
            <a:r>
              <a:rPr lang="en-US" altLang="ko-KR" dirty="0"/>
              <a:t>    </a:t>
            </a:r>
            <a:r>
              <a:rPr lang="ko-KR" altLang="en-US" dirty="0" err="1"/>
              <a:t>홀로렌즈가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비트만을 지원하여서 빌드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위의 시행착오들로 </a:t>
            </a:r>
            <a:r>
              <a:rPr lang="ko-KR" altLang="en-US" dirty="0" err="1" smtClean="0"/>
              <a:t>홀로렌즈의</a:t>
            </a:r>
            <a:r>
              <a:rPr lang="ko-KR" altLang="en-US" dirty="0" smtClean="0"/>
              <a:t> </a:t>
            </a:r>
            <a:r>
              <a:rPr lang="ko-KR" altLang="en-US" dirty="0"/>
              <a:t>해상도 문제임을 판명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56693-44DE-476E-93C3-70296E6D79CE}"/>
              </a:ext>
            </a:extLst>
          </p:cNvPr>
          <p:cNvSpPr txBox="1"/>
          <p:nvPr/>
        </p:nvSpPr>
        <p:spPr>
          <a:xfrm>
            <a:off x="1051560" y="5418805"/>
            <a:ext cx="598433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accent6"/>
                </a:solidFill>
              </a:rPr>
              <a:t>에셋</a:t>
            </a:r>
            <a:r>
              <a:rPr lang="ko-KR" altLang="en-US" dirty="0" err="1"/>
              <a:t>들의</a:t>
            </a:r>
            <a:r>
              <a:rPr lang="ko-KR" altLang="en-US" dirty="0"/>
              <a:t> 크기와 길이를 조절하여 명확히 보이도록 수정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1AEF0C-1C33-4E8C-9F0C-F21DD91B86CB}"/>
              </a:ext>
            </a:extLst>
          </p:cNvPr>
          <p:cNvSpPr/>
          <p:nvPr/>
        </p:nvSpPr>
        <p:spPr>
          <a:xfrm>
            <a:off x="6943344" y="3569499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B88409D-1619-4AC7-A277-09EB022AEB56}"/>
              </a:ext>
            </a:extLst>
          </p:cNvPr>
          <p:cNvSpPr/>
          <p:nvPr/>
        </p:nvSpPr>
        <p:spPr>
          <a:xfrm>
            <a:off x="3673436" y="3998981"/>
            <a:ext cx="342900" cy="29702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6C2DA83-F829-4AE9-AF6D-FB7782E471C7}"/>
              </a:ext>
            </a:extLst>
          </p:cNvPr>
          <p:cNvSpPr/>
          <p:nvPr/>
        </p:nvSpPr>
        <p:spPr>
          <a:xfrm>
            <a:off x="1143000" y="4396162"/>
            <a:ext cx="342900" cy="2970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Demonstration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26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27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이주현_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89261" y="650682"/>
            <a:ext cx="7213477" cy="4058804"/>
          </a:xfrm>
          <a:prstGeom prst="rect">
            <a:avLst/>
          </a:prstGeom>
        </p:spPr>
      </p:pic>
      <p:pic>
        <p:nvPicPr>
          <p:cNvPr id="14" name="KakaoTalk_20200921_15283797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97" y="4872037"/>
            <a:ext cx="12192000" cy="1484313"/>
          </a:xfrm>
          <a:prstGeom prst="rect">
            <a:avLst/>
          </a:prstGeom>
        </p:spPr>
      </p:pic>
      <p:pic>
        <p:nvPicPr>
          <p:cNvPr id="15" name="KakaoTalk_20200921_15283797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97" y="4872036"/>
            <a:ext cx="12192000" cy="14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1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0">
                <p:cTn id="33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5FF3B-B420-4DF9-A601-08C56723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“AR </a:t>
            </a:r>
            <a:r>
              <a:rPr lang="ko-KR" altLang="en-US" dirty="0" smtClean="0"/>
              <a:t>클레이 양궁</a:t>
            </a:r>
            <a:r>
              <a:rPr lang="en-US" altLang="ko-KR" dirty="0" smtClean="0"/>
              <a:t>"</a:t>
            </a:r>
            <a:r>
              <a:rPr lang="ko-KR" altLang="en-US" dirty="0" smtClean="0"/>
              <a:t> </a:t>
            </a:r>
            <a:r>
              <a:rPr lang="ko-KR" altLang="en-US" dirty="0"/>
              <a:t>의미와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AD5ED-3DA1-44CB-8FF6-9271272A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가상과 현실의 융합 경험 제공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시간과 공간의 제약 감소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AR/VR </a:t>
            </a:r>
            <a:r>
              <a:rPr lang="ko-KR" altLang="en-US" dirty="0"/>
              <a:t>시장 확대 촉진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AR HMD </a:t>
            </a:r>
            <a:r>
              <a:rPr lang="ko-KR" altLang="en-US" dirty="0"/>
              <a:t>기기의 상용화 </a:t>
            </a:r>
            <a:r>
              <a:rPr lang="ko-KR" altLang="en-US" dirty="0" smtClean="0"/>
              <a:t>촉진</a:t>
            </a:r>
            <a:endParaRPr lang="en-US" altLang="ko-KR" dirty="0" smtClean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3B481-8197-4C15-B208-9A0A7497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4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dirty="0"/>
              <a:t>Thank You </a:t>
            </a:r>
            <a:r>
              <a:rPr lang="en-US" altLang="ko-KR" sz="7200" dirty="0">
                <a:sym typeface="Wingdings" panose="05000000000000000000" pitchFamily="2" charset="2"/>
              </a:rPr>
              <a:t></a:t>
            </a:r>
            <a:endParaRPr lang="en-US" altLang="ko-KR" sz="7200" dirty="0"/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29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5FF3B-B420-4DF9-A601-08C56723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</a:t>
            </a:r>
            <a:r>
              <a:rPr lang="ko-KR" altLang="en-US" dirty="0" smtClean="0"/>
              <a:t>선정이유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212AAF-4147-4801-8400-B7B17DC8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7651"/>
            <a:ext cx="4199458" cy="2641355"/>
          </a:xfrm>
          <a:prstGeom prst="rect">
            <a:avLst/>
          </a:prstGeom>
        </p:spPr>
      </p:pic>
      <p:pic>
        <p:nvPicPr>
          <p:cNvPr id="1028" name="Picture 4" descr="2018 한·일 양궁 꿈나무들 예천진호양궁장에서 교류전 - 뉴스프리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50" y="2607651"/>
            <a:ext cx="3969247" cy="26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dirty="0" smtClean="0"/>
              <a:t>Q n A</a:t>
            </a:r>
            <a:endParaRPr lang="en-US" altLang="ko-KR" sz="7200" dirty="0"/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30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7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5FF3B-B420-4DF9-A601-08C56723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클레이 양궁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AD5ED-3DA1-44CB-8FF6-9271272A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94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양궁장에 가지 않고도 양궁을 할 수 있는 경험 </a:t>
            </a:r>
            <a:r>
              <a:rPr lang="ko-KR" altLang="en-US" dirty="0" smtClean="0"/>
              <a:t>제공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1DADF0-2EDC-40CC-A50B-C8E9A0E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4017" y="2970157"/>
            <a:ext cx="64931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ko-KR" altLang="en-US" sz="2000" spc="-150" dirty="0" err="1"/>
              <a:t>홀로렌즈를</a:t>
            </a:r>
            <a:r>
              <a:rPr lang="ko-KR" altLang="en-US" sz="2000" spc="-150" dirty="0"/>
              <a:t> 쓰고 활을 당기면 </a:t>
            </a:r>
            <a:r>
              <a:rPr lang="ko-KR" altLang="en-US" sz="2000" b="1" spc="-150" dirty="0">
                <a:solidFill>
                  <a:schemeClr val="accent6"/>
                </a:solidFill>
              </a:rPr>
              <a:t>가상의 화살이 생성</a:t>
            </a:r>
            <a:r>
              <a:rPr lang="ko-KR" altLang="en-US" sz="2000" spc="-150" dirty="0"/>
              <a:t>된다</a:t>
            </a:r>
            <a:r>
              <a:rPr lang="en-US" altLang="ko-KR" sz="2000" spc="-150" dirty="0"/>
              <a:t>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ko-KR" altLang="en-US" sz="2000" spc="-150" dirty="0"/>
              <a:t>화살이 가상의 </a:t>
            </a:r>
            <a:r>
              <a:rPr lang="ko-KR" altLang="en-US" sz="2000" b="1" spc="-150" dirty="0">
                <a:solidFill>
                  <a:schemeClr val="accent6"/>
                </a:solidFill>
              </a:rPr>
              <a:t>클레이 표적에 적중</a:t>
            </a:r>
            <a:r>
              <a:rPr lang="ko-KR" altLang="en-US" sz="2000" spc="-150" dirty="0"/>
              <a:t>하면 이펙트와 함께 점수가 올라간다</a:t>
            </a:r>
            <a:r>
              <a:rPr lang="en-US" altLang="ko-KR" sz="2000" spc="-150" dirty="0"/>
              <a:t>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ko-KR" altLang="en-US" sz="2000" spc="-150" dirty="0"/>
              <a:t>게임이 종료되면 총 </a:t>
            </a:r>
            <a:r>
              <a:rPr lang="ko-KR" altLang="en-US" sz="2000" b="1" spc="-150" dirty="0">
                <a:solidFill>
                  <a:schemeClr val="accent6"/>
                </a:solidFill>
              </a:rPr>
              <a:t>점수를 확인</a:t>
            </a:r>
            <a:r>
              <a:rPr lang="ko-KR" altLang="en-US" sz="2000" spc="-150" dirty="0"/>
              <a:t>할 수 있다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8" y="2708031"/>
            <a:ext cx="4739307" cy="3270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0" y="2547254"/>
            <a:ext cx="4399301" cy="36620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14" y="2547254"/>
            <a:ext cx="4515366" cy="38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5E39B-F8A0-4B61-9F83-64696CC7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구성도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F6BF3B3-9937-4B77-A1BE-72771E6E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058160" y="751217"/>
            <a:ext cx="7198847" cy="5787695"/>
            <a:chOff x="-166423" y="9471233"/>
            <a:chExt cx="20531131" cy="16506522"/>
          </a:xfrm>
        </p:grpSpPr>
        <p:pic>
          <p:nvPicPr>
            <p:cNvPr id="8" name="Picture 2" descr="관련 이미지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5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259" y="10624101"/>
              <a:ext cx="5868835" cy="40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3422"/>
            <a:stretch/>
          </p:blipFill>
          <p:spPr>
            <a:xfrm>
              <a:off x="10919500" y="15788367"/>
              <a:ext cx="8625492" cy="7808200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14822968" y="18004358"/>
              <a:ext cx="1849633" cy="184963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29547" y="18029591"/>
              <a:ext cx="7117562" cy="1597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err="1" smtClean="0">
                  <a:solidFill>
                    <a:schemeClr val="tx1"/>
                  </a:solidFill>
                </a:rPr>
                <a:t>모션센서와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압력센서의 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데이터 처리 후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홀로렌즈에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전송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385532" y="14157242"/>
              <a:ext cx="6979176" cy="131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화면에 표현될 </a:t>
              </a:r>
              <a:r>
                <a:rPr lang="en-US" altLang="ko-KR" sz="1200" dirty="0"/>
                <a:t>UI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 err="1" smtClean="0"/>
                <a:t>OpenCV</a:t>
              </a:r>
              <a:r>
                <a:rPr lang="ko-KR" altLang="en-US" sz="1200" dirty="0"/>
                <a:t>를 사용해 </a:t>
              </a:r>
              <a:r>
                <a:rPr lang="ko-KR" altLang="en-US" sz="1200" dirty="0" err="1"/>
                <a:t>장갑색</a:t>
              </a:r>
              <a:r>
                <a:rPr lang="ko-KR" altLang="en-US" sz="1200" dirty="0"/>
                <a:t> 검출</a:t>
              </a:r>
              <a:endParaRPr lang="en-US" altLang="ko-KR" sz="1200" dirty="0"/>
            </a:p>
          </p:txBody>
        </p:sp>
        <p:cxnSp>
          <p:nvCxnSpPr>
            <p:cNvPr id="17" name="직선 연결선 16"/>
            <p:cNvCxnSpPr>
              <a:cxnSpLocks/>
              <a:endCxn id="10" idx="1"/>
            </p:cNvCxnSpPr>
            <p:nvPr/>
          </p:nvCxnSpPr>
          <p:spPr>
            <a:xfrm>
              <a:off x="13464992" y="15137606"/>
              <a:ext cx="1628847" cy="31376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9773260" y="24741316"/>
              <a:ext cx="63405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압력센서</a:t>
              </a:r>
              <a:r>
                <a:rPr lang="ko-KR" altLang="en-US" sz="1200" dirty="0"/>
                <a:t>를 사용해</a:t>
              </a:r>
              <a:endParaRPr lang="en-US" altLang="ko-KR" sz="1200" dirty="0"/>
            </a:p>
            <a:p>
              <a:r>
                <a:rPr lang="en-US" altLang="ko-KR" sz="1200" dirty="0"/>
                <a:t> </a:t>
              </a:r>
              <a:r>
                <a:rPr lang="ko-KR" altLang="en-US" sz="1200" dirty="0"/>
                <a:t>활시위가 당겨지는 힘 측정</a:t>
              </a:r>
              <a:endParaRPr lang="en-US" altLang="ko-KR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18650" y="21144113"/>
              <a:ext cx="99176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블루투스센서</a:t>
              </a:r>
              <a:r>
                <a:rPr lang="ko-KR" altLang="en-US" sz="1200" dirty="0"/>
                <a:t>를 </a:t>
              </a:r>
              <a:r>
                <a:rPr lang="ko-KR" altLang="en-US" sz="1200" dirty="0" smtClean="0"/>
                <a:t>사용해 </a:t>
              </a:r>
              <a:r>
                <a:rPr lang="en-US" altLang="ko-KR" sz="1200" dirty="0" smtClean="0"/>
                <a:t>PC</a:t>
              </a:r>
              <a:r>
                <a:rPr lang="ko-KR" altLang="en-US" sz="1200" dirty="0" smtClean="0"/>
                <a:t>에</a:t>
              </a:r>
              <a:endParaRPr lang="en-US" altLang="ko-KR" sz="1200" dirty="0"/>
            </a:p>
            <a:p>
              <a:r>
                <a:rPr lang="ko-KR" altLang="en-US" sz="1200" dirty="0"/>
                <a:t>압력센서에서 받은 데이터 전송</a:t>
              </a:r>
            </a:p>
          </p:txBody>
        </p:sp>
        <p:pic>
          <p:nvPicPr>
            <p:cNvPr id="20" name="Picture 2" descr="관련 이미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6000" l="9778" r="89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63735" y="22846219"/>
              <a:ext cx="2098065" cy="209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4204" y="20973149"/>
              <a:ext cx="1524000" cy="140017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043652" y="23361294"/>
              <a:ext cx="63405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마이크로 프로세서</a:t>
              </a:r>
              <a:r>
                <a:rPr lang="ko-KR" altLang="en-US" sz="1200" dirty="0"/>
                <a:t>를 사용해</a:t>
              </a:r>
            </a:p>
            <a:p>
              <a:r>
                <a:rPr lang="ko-KR" altLang="en-US" sz="1200" dirty="0" smtClean="0"/>
                <a:t>압력센서 데이터 처리</a:t>
              </a:r>
              <a:endParaRPr lang="en-US" altLang="ko-KR" sz="1200" dirty="0"/>
            </a:p>
          </p:txBody>
        </p:sp>
        <p:pic>
          <p:nvPicPr>
            <p:cNvPr id="24" name="Picture 2" descr="압력센서 아이콘 이미지 검색결과&quot;">
              <a:extLst>
                <a:ext uri="{FF2B5EF4-FFF2-40B4-BE49-F238E27FC236}">
                  <a16:creationId xmlns:a16="http://schemas.microsoft.com/office/drawing/2014/main" id="{D2393B8D-D99A-4597-848E-452CCA10C0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9"/>
            <a:stretch/>
          </p:blipFill>
          <p:spPr bwMode="auto">
            <a:xfrm>
              <a:off x="8167423" y="24614799"/>
              <a:ext cx="1545211" cy="1362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A620140-4692-4FE0-AA49-11F1FCDE4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5120" y="15537930"/>
              <a:ext cx="3469389" cy="30226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5A55604-5967-44E4-AF8C-8AEF1C92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52" y="22548580"/>
              <a:ext cx="0" cy="757717"/>
            </a:xfrm>
            <a:prstGeom prst="straightConnector1">
              <a:avLst/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78">
              <a:extLst>
                <a:ext uri="{FF2B5EF4-FFF2-40B4-BE49-F238E27FC236}">
                  <a16:creationId xmlns:a16="http://schemas.microsoft.com/office/drawing/2014/main" id="{71A0C955-DBE1-44C2-810F-1E11C3F73E4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56204" y="24684881"/>
              <a:ext cx="5774044" cy="886016"/>
            </a:xfrm>
            <a:prstGeom prst="bentConnector3">
              <a:avLst>
                <a:gd name="adj1" fmla="val 100149"/>
              </a:avLst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B16EA9C-6024-4301-B670-B2DDAD5E6EC8}"/>
                </a:ext>
              </a:extLst>
            </p:cNvPr>
            <p:cNvGrpSpPr/>
            <p:nvPr/>
          </p:nvGrpSpPr>
          <p:grpSpPr>
            <a:xfrm>
              <a:off x="-166423" y="14609979"/>
              <a:ext cx="6584705" cy="4389804"/>
              <a:chOff x="-9663185" y="7313144"/>
              <a:chExt cx="11030899" cy="7353933"/>
            </a:xfrm>
          </p:grpSpPr>
          <p:pic>
            <p:nvPicPr>
              <p:cNvPr id="35" name="Picture 4" descr="laptop icon 이미지 검색결과&quot;">
                <a:extLst>
                  <a:ext uri="{FF2B5EF4-FFF2-40B4-BE49-F238E27FC236}">
                    <a16:creationId xmlns:a16="http://schemas.microsoft.com/office/drawing/2014/main" id="{E917C3A8-BC7A-43CC-BE22-DE704B9D33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663185" y="7313144"/>
                <a:ext cx="11030899" cy="7353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503447" y="8984994"/>
                <a:ext cx="4584545" cy="2749204"/>
              </a:xfrm>
              <a:prstGeom prst="rect">
                <a:avLst/>
              </a:prstGeom>
              <a:noFill/>
            </p:spPr>
          </p:pic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1FFE4E0-691E-429E-BECF-BEFD62A48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9570" y="14001082"/>
              <a:ext cx="733202" cy="1301964"/>
            </a:xfrm>
            <a:prstGeom prst="straightConnector1">
              <a:avLst/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2F939192-E7CE-4E03-B7B8-021F869AF351}"/>
                </a:ext>
              </a:extLst>
            </p:cNvPr>
            <p:cNvCxnSpPr>
              <a:cxnSpLocks/>
            </p:cNvCxnSpPr>
            <p:nvPr/>
          </p:nvCxnSpPr>
          <p:spPr>
            <a:xfrm>
              <a:off x="5021980" y="17249051"/>
              <a:ext cx="9562826" cy="2075269"/>
            </a:xfrm>
            <a:prstGeom prst="straightConnector1">
              <a:avLst/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화살표: 위쪽 1064">
              <a:extLst>
                <a:ext uri="{FF2B5EF4-FFF2-40B4-BE49-F238E27FC236}">
                  <a16:creationId xmlns:a16="http://schemas.microsoft.com/office/drawing/2014/main" id="{7ED66CF0-A7CA-4BAB-9373-C834DC6B5EBB}"/>
                </a:ext>
              </a:extLst>
            </p:cNvPr>
            <p:cNvSpPr/>
            <p:nvPr/>
          </p:nvSpPr>
          <p:spPr>
            <a:xfrm rot="19440926">
              <a:off x="7653389" y="11826731"/>
              <a:ext cx="1929597" cy="6212170"/>
            </a:xfrm>
            <a:prstGeom prst="upArrow">
              <a:avLst/>
            </a:prstGeom>
            <a:solidFill>
              <a:srgbClr val="1F4E79"/>
            </a:solidFill>
            <a:ln>
              <a:noFill/>
            </a:ln>
            <a:scene3d>
              <a:camera prst="orthographicFront">
                <a:rot lat="2400000" lon="240000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63CC90-DCB4-48DE-80B2-A128B27A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44623" y="9471233"/>
              <a:ext cx="7201472" cy="4457716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0FB37DF-F826-4F31-AD28-F1A03E5CC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2404" y="19626723"/>
              <a:ext cx="0" cy="1023477"/>
            </a:xfrm>
            <a:prstGeom prst="straightConnector1">
              <a:avLst/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40B09A-812B-4DFD-B48F-5AED7A1C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8059" y="22153791"/>
              <a:ext cx="366601" cy="2324484"/>
            </a:xfrm>
            <a:prstGeom prst="straightConnector1">
              <a:avLst/>
            </a:prstGeom>
            <a:ln w="19050">
              <a:solidFill>
                <a:srgbClr val="1F4E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7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7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49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978E-156E-43B7-BC46-B8A7EA83106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연구내용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89A3A-B7EF-4A7D-8699-EEDA0C6B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EB73CD8-33EC-49C6-BD01-0F976C1CFA8D}" type="slidenum"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atinLnBrk="0">
                <a:spcAft>
                  <a:spcPts val="600"/>
                </a:spcAft>
              </a:pPr>
              <a:t>6</a:t>
            </a:fld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4E0E6-FAA5-4A63-82CA-42E6BC29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5908" cy="1325563"/>
          </a:xfrm>
        </p:spPr>
        <p:txBody>
          <a:bodyPr>
            <a:normAutofit/>
          </a:bodyPr>
          <a:lstStyle/>
          <a:p>
            <a:r>
              <a:rPr lang="ko-KR" altLang="en-US" spc="-300" dirty="0"/>
              <a:t>활에 </a:t>
            </a:r>
            <a:r>
              <a:rPr lang="ko-KR" altLang="en-US" spc="-300" dirty="0" smtClean="0"/>
              <a:t>마이크로프로세서</a:t>
            </a:r>
            <a:r>
              <a:rPr lang="en-US" altLang="ko-KR" spc="-300" dirty="0" smtClean="0"/>
              <a:t>, </a:t>
            </a:r>
            <a:r>
              <a:rPr lang="ko-KR" altLang="en-US" spc="-300" dirty="0" smtClean="0"/>
              <a:t>블루투스</a:t>
            </a:r>
            <a:r>
              <a:rPr lang="en-US" altLang="ko-KR" spc="-300" dirty="0" smtClean="0"/>
              <a:t>, </a:t>
            </a:r>
            <a:r>
              <a:rPr lang="ko-KR" altLang="en-US" spc="-300" dirty="0" smtClean="0"/>
              <a:t>배터리 </a:t>
            </a:r>
            <a:r>
              <a:rPr lang="ko-KR" altLang="en-US" spc="-300" dirty="0"/>
              <a:t>연결</a:t>
            </a:r>
          </a:p>
        </p:txBody>
      </p:sp>
      <p:pic>
        <p:nvPicPr>
          <p:cNvPr id="10244" name="_x633248328">
            <a:extLst>
              <a:ext uri="{FF2B5EF4-FFF2-40B4-BE49-F238E27FC236}">
                <a16:creationId xmlns:a16="http://schemas.microsoft.com/office/drawing/2014/main" id="{B6413FF4-F03B-4C4E-A9FC-7DB1BFEE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4232" y="1690689"/>
            <a:ext cx="5502397" cy="412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46BFE-8FBD-47E2-833E-EB692C3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8039" y="2206538"/>
            <a:ext cx="4126798" cy="309509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9012116" y="3406791"/>
            <a:ext cx="694592" cy="694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092" y="5929001"/>
            <a:ext cx="867821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활을 무선으로 사용하기 위해 배터리 및 마이크로프로세서 연결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9584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4E0E6-FAA5-4A63-82CA-42E6BC29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1415" cy="1325563"/>
          </a:xfrm>
        </p:spPr>
        <p:txBody>
          <a:bodyPr>
            <a:normAutofit/>
          </a:bodyPr>
          <a:lstStyle/>
          <a:p>
            <a:r>
              <a:rPr lang="ko-KR" altLang="en-US" spc="-300" dirty="0"/>
              <a:t>활에 마이크로프로세서</a:t>
            </a:r>
            <a:r>
              <a:rPr lang="en-US" altLang="ko-KR" spc="-300" dirty="0"/>
              <a:t>, </a:t>
            </a:r>
            <a:r>
              <a:rPr lang="ko-KR" altLang="en-US" spc="-300" dirty="0"/>
              <a:t>블루투스</a:t>
            </a:r>
            <a:r>
              <a:rPr lang="en-US" altLang="ko-KR" spc="-300" dirty="0"/>
              <a:t>, </a:t>
            </a:r>
            <a:r>
              <a:rPr lang="ko-KR" altLang="en-US" spc="-300" dirty="0" smtClean="0"/>
              <a:t>배터리 </a:t>
            </a:r>
            <a:r>
              <a:rPr lang="ko-KR" altLang="en-US" spc="-300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8AFF3-2720-4EA9-9FE2-7F8281C2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연결 사진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23580-E9E8-4DB2-ABF9-FD594703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5" y="2518925"/>
            <a:ext cx="5033855" cy="3775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44" y="2501341"/>
            <a:ext cx="5033855" cy="37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916047" y="1083976"/>
            <a:ext cx="4763242" cy="4763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3F3595-EC8E-41E3-8326-789ED639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활에 </a:t>
            </a:r>
            <a:r>
              <a:rPr lang="en-US" altLang="ko-KR" dirty="0" smtClean="0"/>
              <a:t>FSR(</a:t>
            </a:r>
            <a:r>
              <a:rPr lang="ko-KR" altLang="en-US" dirty="0" smtClean="0"/>
              <a:t>압력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센서 장착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A0E490-C745-4916-963E-30B794CE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3CD8-33EC-49C6-BD01-0F976C1CFA8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026" name="_x190019304" descr="EMB0000167842bf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436" y="3362082"/>
            <a:ext cx="2019930" cy="15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90021536" descr="EMB0000167842c0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73" y="1614657"/>
            <a:ext cx="1907503" cy="14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321" y="2217616"/>
            <a:ext cx="4126798" cy="309509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196494" y="3436058"/>
            <a:ext cx="694592" cy="694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28664" y="5828563"/>
            <a:ext cx="10180112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사용자가 줄을 당기는 힘을 측정하기 위해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프린팅을 활용해 </a:t>
            </a:r>
            <a:r>
              <a:rPr lang="en-US" altLang="ko-KR" dirty="0" smtClean="0"/>
              <a:t>FSR(</a:t>
            </a:r>
            <a:r>
              <a:rPr lang="ko-KR" altLang="en-US" dirty="0" smtClean="0"/>
              <a:t>압력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센서를 장착</a:t>
            </a:r>
            <a:endParaRPr lang="en-US" altLang="ko-KR" dirty="0" smtClean="0"/>
          </a:p>
        </p:txBody>
      </p:sp>
      <p:pic>
        <p:nvPicPr>
          <p:cNvPr id="3" name="Picture 2" descr="디바이스마트,센서 &gt; 압력센서 &gt; 압력센서,마블덱스,압력센서 RA18-DIY,길이: 16.65mm, 폭: 18.32mm, 두께: 0.1mm, 센싱영역: Ø 15, 상판재질: 실리콘러버, 센싱압력범위: 5g ~ 4k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t="21381" r="23754" b="19873"/>
          <a:stretch/>
        </p:blipFill>
        <p:spPr bwMode="auto">
          <a:xfrm>
            <a:off x="6638890" y="3691964"/>
            <a:ext cx="1083734" cy="90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덧셈 기호 7"/>
          <p:cNvSpPr/>
          <p:nvPr/>
        </p:nvSpPr>
        <p:spPr>
          <a:xfrm>
            <a:off x="12835991" y="4555592"/>
            <a:ext cx="618297" cy="610796"/>
          </a:xfrm>
          <a:prstGeom prst="mathPlu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endCxn id="20" idx="1"/>
          </p:cNvCxnSpPr>
          <p:nvPr/>
        </p:nvCxnSpPr>
        <p:spPr>
          <a:xfrm flipV="1">
            <a:off x="3543790" y="1781537"/>
            <a:ext cx="3069818" cy="16840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4"/>
            <a:endCxn id="20" idx="3"/>
          </p:cNvCxnSpPr>
          <p:nvPr/>
        </p:nvCxnSpPr>
        <p:spPr>
          <a:xfrm>
            <a:off x="3543790" y="4130650"/>
            <a:ext cx="3069818" cy="101900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4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119AE1897224147821D748033169416" ma:contentTypeVersion="13" ma:contentTypeDescription="새 문서를 만듭니다." ma:contentTypeScope="" ma:versionID="56f4cd70098773e189418cb9b6b26e89">
  <xsd:schema xmlns:xsd="http://www.w3.org/2001/XMLSchema" xmlns:xs="http://www.w3.org/2001/XMLSchema" xmlns:p="http://schemas.microsoft.com/office/2006/metadata/properties" xmlns:ns3="72584808-0887-4cc8-9f15-1d84d7b54cce" xmlns:ns4="0a0ac564-fc7f-493d-a30e-c7df4fdbfca4" targetNamespace="http://schemas.microsoft.com/office/2006/metadata/properties" ma:root="true" ma:fieldsID="ee84b9cec49a2f72943538b4cbe38b93" ns3:_="" ns4:_="">
    <xsd:import namespace="72584808-0887-4cc8-9f15-1d84d7b54cce"/>
    <xsd:import namespace="0a0ac564-fc7f-493d-a30e-c7df4fdbfc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584808-0887-4cc8-9f15-1d84d7b54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ac564-fc7f-493d-a30e-c7df4fdbfca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0A4678-F724-42BC-9188-F160AB65694E}">
  <ds:schemaRefs>
    <ds:schemaRef ds:uri="http://purl.org/dc/terms/"/>
    <ds:schemaRef ds:uri="0a0ac564-fc7f-493d-a30e-c7df4fdbfca4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2584808-0887-4cc8-9f15-1d84d7b54cc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D9F70B4-C708-4896-AD4A-AA71ABBFF8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584808-0887-4cc8-9f15-1d84d7b54cce"/>
    <ds:schemaRef ds:uri="0a0ac564-fc7f-493d-a30e-c7df4fdbfc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A40851-52AB-4771-85D6-6E3D3724CA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787</Words>
  <Application>Microsoft Office PowerPoint</Application>
  <PresentationFormat>와이드스크린</PresentationFormat>
  <Paragraphs>181</Paragraphs>
  <Slides>30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Wingdings</vt:lpstr>
      <vt:lpstr>Office 테마</vt:lpstr>
      <vt:lpstr>AR 클레이 양궁</vt:lpstr>
      <vt:lpstr>PowerPoint 프레젠테이션</vt:lpstr>
      <vt:lpstr>아이디어 선정이유</vt:lpstr>
      <vt:lpstr>AR 클레이 양궁 시나리오</vt:lpstr>
      <vt:lpstr>구성도</vt:lpstr>
      <vt:lpstr>PowerPoint 프레젠테이션</vt:lpstr>
      <vt:lpstr>활에 마이크로프로세서, 블루투스, 배터리 연결</vt:lpstr>
      <vt:lpstr>활에 마이크로프로세서, 블루투스, 배터리 연결</vt:lpstr>
      <vt:lpstr>활에 FSR(압력) 센서 장착</vt:lpstr>
      <vt:lpstr>윈도우즈 프로그래밍</vt:lpstr>
      <vt:lpstr>OpenCV 색추적</vt:lpstr>
      <vt:lpstr>색추적 위치와 유니티 위치 좌표 매핑</vt:lpstr>
      <vt:lpstr>화살 위치에 따른 각도 조절</vt:lpstr>
      <vt:lpstr>화살의 상하좌우 각도 계산</vt:lpstr>
      <vt:lpstr>활시위를 당겼을 때 화살의 모션 구현</vt:lpstr>
      <vt:lpstr>화살의 궤도 계산 및 중력가속도 적용</vt:lpstr>
      <vt:lpstr>클레이 제작</vt:lpstr>
      <vt:lpstr>PowerPoint 프레젠테이션</vt:lpstr>
      <vt:lpstr>문제 인식</vt:lpstr>
      <vt:lpstr>제한 사항</vt:lpstr>
      <vt:lpstr>활을 당기는 힘 측정</vt:lpstr>
      <vt:lpstr>홀로렌즈와의 통신</vt:lpstr>
      <vt:lpstr>화살의 방향 측정</vt:lpstr>
      <vt:lpstr>화살의 장전과 발사</vt:lpstr>
      <vt:lpstr>홀로렌즈의 낮은 해상도</vt:lpstr>
      <vt:lpstr>PowerPoint 프레젠테이션</vt:lpstr>
      <vt:lpstr>PowerPoint 프레젠테이션</vt:lpstr>
      <vt:lpstr>“AR 클레이 양궁" 의미와 목적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클레이 양궁</dc:title>
  <dc:creator>김승규</dc:creator>
  <cp:lastModifiedBy>LeeJU</cp:lastModifiedBy>
  <cp:revision>102</cp:revision>
  <dcterms:created xsi:type="dcterms:W3CDTF">2020-05-22T13:14:17Z</dcterms:created>
  <dcterms:modified xsi:type="dcterms:W3CDTF">2020-09-22T08:18:58Z</dcterms:modified>
</cp:coreProperties>
</file>